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media1.mov" ContentType="video/unknown"/>
  <Override PartName="/ppt/media/media1.mp4" ContentType="video/unknown"/>
  <Override PartName="/ppt/media/media2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FCA"/>
          </a:solidFill>
        </a:fill>
      </a:tcStyle>
    </a:wholeTbl>
    <a:band2H>
      <a:tcTxStyle b="def" i="def"/>
      <a:tcStyle>
        <a:tcBdr/>
        <a:fill>
          <a:solidFill>
            <a:srgbClr val="FFE9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0" name="Shape 77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7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5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1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5" Type="http://schemas.openxmlformats.org/officeDocument/2006/relationships/image" Target="../media/image7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9;p2" descr="Google Shape;9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011" y="154488"/>
            <a:ext cx="8871989" cy="4834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Google Shape;10;p2" descr="Google Shape;10;p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5011" y="310637"/>
            <a:ext cx="6654005" cy="4834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Google Shape;11;p2" descr="Google Shape;11;p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72766" y="401215"/>
            <a:ext cx="95726" cy="95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Google Shape;13;p2" descr="Google Shape;13;p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15766" y="401215"/>
            <a:ext cx="95726" cy="95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Google Shape;15;p2" descr="Google Shape;15;p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90067" y="936070"/>
            <a:ext cx="963875" cy="32675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e du titre"/>
          <p:cNvSpPr txBox="1"/>
          <p:nvPr>
            <p:ph type="title"/>
          </p:nvPr>
        </p:nvSpPr>
        <p:spPr>
          <a:xfrm>
            <a:off x="1048938" y="1304325"/>
            <a:ext cx="7046101" cy="1707601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>
            <a:lvl1pPr algn="ctr">
              <a:defRPr b="1" sz="5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9" name="Texte niveau 1…"/>
          <p:cNvSpPr txBox="1"/>
          <p:nvPr>
            <p:ph type="body" sz="quarter" idx="1"/>
          </p:nvPr>
        </p:nvSpPr>
        <p:spPr>
          <a:xfrm>
            <a:off x="3754323" y="302849"/>
            <a:ext cx="963901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0" name="Numéro de diapositive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23;p11" descr="Google Shape;123;p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Texte du titre"/>
          <p:cNvSpPr txBox="1"/>
          <p:nvPr>
            <p:ph type="title"/>
          </p:nvPr>
        </p:nvSpPr>
        <p:spPr>
          <a:xfrm>
            <a:off x="3961600" y="1581000"/>
            <a:ext cx="4639801" cy="17076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26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47" name="Texte niveau 1…"/>
          <p:cNvSpPr txBox="1"/>
          <p:nvPr>
            <p:ph type="body" sz="quarter" idx="1"/>
          </p:nvPr>
        </p:nvSpPr>
        <p:spPr>
          <a:xfrm>
            <a:off x="3629126" y="1707618"/>
            <a:ext cx="382501" cy="292501"/>
          </a:xfrm>
          <a:prstGeom prst="rect">
            <a:avLst/>
          </a:prstGeom>
        </p:spPr>
        <p:txBody>
          <a:bodyPr/>
          <a:lstStyle>
            <a:lvl1pPr marL="342900" indent="-228600" algn="r">
              <a:buClrTx/>
              <a:buSzTx/>
              <a:buFontTx/>
              <a:buNone/>
              <a:defRPr sz="600">
                <a:solidFill>
                  <a:srgbClr val="FF580F"/>
                </a:solidFill>
                <a:latin typeface="IBM Plex Mono Bold"/>
                <a:ea typeface="IBM Plex Mono Bold"/>
                <a:cs typeface="IBM Plex Mono Bold"/>
                <a:sym typeface="IBM Plex Mono Bold"/>
              </a:defRPr>
            </a:lvl1pPr>
            <a:lvl2pPr marL="342900" indent="254000" algn="r">
              <a:buClrTx/>
              <a:buSzTx/>
              <a:buFontTx/>
              <a:buNone/>
              <a:defRPr sz="600">
                <a:solidFill>
                  <a:srgbClr val="FF580F"/>
                </a:solidFill>
                <a:latin typeface="IBM Plex Mono Bold"/>
                <a:ea typeface="IBM Plex Mono Bold"/>
                <a:cs typeface="IBM Plex Mono Bold"/>
                <a:sym typeface="IBM Plex Mono Bold"/>
              </a:defRPr>
            </a:lvl2pPr>
            <a:lvl3pPr marL="342900" indent="711200" algn="r">
              <a:buClrTx/>
              <a:buSzTx/>
              <a:buFontTx/>
              <a:buNone/>
              <a:defRPr sz="600">
                <a:solidFill>
                  <a:srgbClr val="FF580F"/>
                </a:solidFill>
                <a:latin typeface="IBM Plex Mono Bold"/>
                <a:ea typeface="IBM Plex Mono Bold"/>
                <a:cs typeface="IBM Plex Mono Bold"/>
                <a:sym typeface="IBM Plex Mono Bold"/>
              </a:defRPr>
            </a:lvl3pPr>
            <a:lvl4pPr marL="342900" indent="1168400" algn="r">
              <a:buClrTx/>
              <a:buSzTx/>
              <a:buFontTx/>
              <a:buNone/>
              <a:defRPr sz="600">
                <a:solidFill>
                  <a:srgbClr val="FF580F"/>
                </a:solidFill>
                <a:latin typeface="IBM Plex Mono Bold"/>
                <a:ea typeface="IBM Plex Mono Bold"/>
                <a:cs typeface="IBM Plex Mono Bold"/>
                <a:sym typeface="IBM Plex Mono Bold"/>
              </a:defRPr>
            </a:lvl4pPr>
            <a:lvl5pPr marL="342900" indent="1625600" algn="r">
              <a:buClrTx/>
              <a:buSzTx/>
              <a:buFontTx/>
              <a:buNone/>
              <a:defRPr sz="600">
                <a:solidFill>
                  <a:srgbClr val="FF580F"/>
                </a:solidFill>
                <a:latin typeface="IBM Plex Mono Bold"/>
                <a:ea typeface="IBM Plex Mono Bold"/>
                <a:cs typeface="IBM Plex Mono Bold"/>
                <a:sym typeface="IBM Plex Mono Bold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8" name="Google Shape;127;p11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149" name="Google Shape;128;p11" descr="Google Shape;128;p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08312" y="4817292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30;p12"/>
          <p:cNvSpPr/>
          <p:nvPr/>
        </p:nvSpPr>
        <p:spPr>
          <a:xfrm>
            <a:off x="4807880" y="2213587"/>
            <a:ext cx="758101" cy="758101"/>
          </a:xfrm>
          <a:prstGeom prst="ellipse">
            <a:avLst/>
          </a:prstGeom>
          <a:ln>
            <a:solidFill>
              <a:srgbClr val="FF5605"/>
            </a:solidFill>
            <a:prstDash val="dot"/>
          </a:ln>
        </p:spPr>
        <p:txBody>
          <a:bodyPr lIns="0" tIns="0" rIns="0" bIns="0" anchor="ctr"/>
          <a:lstStyle/>
          <a:p>
            <a:pPr algn="ctr"/>
          </a:p>
        </p:txBody>
      </p:sp>
      <p:pic>
        <p:nvPicPr>
          <p:cNvPr id="158" name="Google Shape;131;p12" descr="Google Shape;131;p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Google Shape;132;p12"/>
          <p:cNvSpPr/>
          <p:nvPr/>
        </p:nvSpPr>
        <p:spPr>
          <a:xfrm>
            <a:off x="2095614" y="2218188"/>
            <a:ext cx="758101" cy="758101"/>
          </a:xfrm>
          <a:prstGeom prst="ellipse">
            <a:avLst/>
          </a:prstGeom>
          <a:ln>
            <a:solidFill>
              <a:srgbClr val="FF5605"/>
            </a:solidFill>
            <a:prstDash val="dot"/>
          </a:ln>
        </p:spPr>
        <p:txBody>
          <a:bodyPr lIns="0" tIns="0" rIns="0" bIns="0" anchor="ctr"/>
          <a:lstStyle/>
          <a:p>
            <a:pPr algn="ctr"/>
          </a:p>
        </p:txBody>
      </p:sp>
      <p:grpSp>
        <p:nvGrpSpPr>
          <p:cNvPr id="162" name="Google Shape;133;p12"/>
          <p:cNvGrpSpPr/>
          <p:nvPr/>
        </p:nvGrpSpPr>
        <p:grpSpPr>
          <a:xfrm>
            <a:off x="2962274" y="2831476"/>
            <a:ext cx="95139" cy="68242"/>
            <a:chOff x="1" y="0"/>
            <a:chExt cx="95137" cy="68240"/>
          </a:xfrm>
        </p:grpSpPr>
        <p:sp>
          <p:nvSpPr>
            <p:cNvPr id="160" name="Google Shape;134;p12"/>
            <p:cNvSpPr/>
            <p:nvPr/>
          </p:nvSpPr>
          <p:spPr>
            <a:xfrm>
              <a:off x="1" y="37912"/>
              <a:ext cx="95139" cy="30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6200"/>
                  </a:lnTo>
                  <a:cubicBezTo>
                    <a:pt x="0" y="19182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19182"/>
                    <a:pt x="21600" y="16200"/>
                  </a:cubicBezTo>
                  <a:lnTo>
                    <a:pt x="21600" y="0"/>
                  </a:lnTo>
                </a:path>
              </a:pathLst>
            </a:custGeom>
            <a:noFill/>
            <a:ln w="9525" cap="sq">
              <a:solidFill>
                <a:srgbClr val="FFFFFF"/>
              </a:solidFill>
              <a:prstDash val="solid"/>
              <a:miter lim="8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200"/>
              </a:pPr>
            </a:p>
          </p:txBody>
        </p:sp>
        <p:sp>
          <p:nvSpPr>
            <p:cNvPr id="161" name="Google Shape;135;p12"/>
            <p:cNvSpPr/>
            <p:nvPr/>
          </p:nvSpPr>
          <p:spPr>
            <a:xfrm>
              <a:off x="1" y="0"/>
              <a:ext cx="95139" cy="41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9818"/>
                  </a:moveTo>
                  <a:lnTo>
                    <a:pt x="21600" y="3927"/>
                  </a:lnTo>
                  <a:cubicBezTo>
                    <a:pt x="21600" y="1758"/>
                    <a:pt x="20721" y="0"/>
                    <a:pt x="19636" y="0"/>
                  </a:cubicBezTo>
                  <a:lnTo>
                    <a:pt x="1964" y="0"/>
                  </a:lnTo>
                  <a:cubicBezTo>
                    <a:pt x="879" y="0"/>
                    <a:pt x="0" y="1758"/>
                    <a:pt x="0" y="3927"/>
                  </a:cubicBezTo>
                  <a:lnTo>
                    <a:pt x="0" y="9818"/>
                  </a:lnTo>
                  <a:lnTo>
                    <a:pt x="10800" y="21600"/>
                  </a:lnTo>
                  <a:close/>
                </a:path>
              </a:pathLst>
            </a:custGeom>
            <a:noFill/>
            <a:ln w="9525" cap="sq">
              <a:solidFill>
                <a:srgbClr val="FFFFFF"/>
              </a:solidFill>
              <a:prstDash val="solid"/>
              <a:miter lim="8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200"/>
              </a:pPr>
            </a:p>
          </p:txBody>
        </p:sp>
      </p:grpSp>
      <p:pic>
        <p:nvPicPr>
          <p:cNvPr id="163" name="Google Shape;136;p12" descr="Google Shape;136;p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65203" y="2033135"/>
            <a:ext cx="71452" cy="1128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Google Shape;137;p12" descr="Google Shape;137;p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1807745" y="2033135"/>
            <a:ext cx="71452" cy="1128195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Google Shape;138;p12"/>
          <p:cNvSpPr/>
          <p:nvPr>
            <p:ph type="pic" sz="quarter" idx="21"/>
          </p:nvPr>
        </p:nvSpPr>
        <p:spPr>
          <a:xfrm>
            <a:off x="2156174" y="2286724"/>
            <a:ext cx="621002" cy="621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6" name="Google Shape;139;p12"/>
          <p:cNvSpPr/>
          <p:nvPr>
            <p:ph type="pic" sz="quarter" idx="22"/>
          </p:nvPr>
        </p:nvSpPr>
        <p:spPr>
          <a:xfrm>
            <a:off x="4876424" y="2282150"/>
            <a:ext cx="621001" cy="621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7" name="Texte du titre"/>
          <p:cNvSpPr txBox="1"/>
          <p:nvPr>
            <p:ph type="title"/>
          </p:nvPr>
        </p:nvSpPr>
        <p:spPr>
          <a:xfrm>
            <a:off x="2947849" y="2221475"/>
            <a:ext cx="1329001" cy="2877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68" name="Texte niveau 1…"/>
          <p:cNvSpPr txBox="1"/>
          <p:nvPr>
            <p:ph type="body" sz="quarter" idx="1"/>
          </p:nvPr>
        </p:nvSpPr>
        <p:spPr>
          <a:xfrm>
            <a:off x="3030338" y="2725513"/>
            <a:ext cx="1362001" cy="2133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342900" indent="254000">
              <a:buClrTx/>
              <a:buSzTx/>
              <a:buFontTx/>
              <a:buNone/>
              <a:defRPr sz="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342900" indent="711200">
              <a:buClrTx/>
              <a:buSzTx/>
              <a:buFontTx/>
              <a:buNone/>
              <a:defRPr sz="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342900" indent="1168400">
              <a:buClrTx/>
              <a:buSzTx/>
              <a:buFontTx/>
              <a:buNone/>
              <a:defRPr sz="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342900" indent="1625600">
              <a:buClrTx/>
              <a:buSzTx/>
              <a:buFontTx/>
              <a:buNone/>
              <a:defRPr sz="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grpSp>
        <p:nvGrpSpPr>
          <p:cNvPr id="171" name="Google Shape;143;p12"/>
          <p:cNvGrpSpPr/>
          <p:nvPr/>
        </p:nvGrpSpPr>
        <p:grpSpPr>
          <a:xfrm>
            <a:off x="5673486" y="2848701"/>
            <a:ext cx="95139" cy="68242"/>
            <a:chOff x="1" y="0"/>
            <a:chExt cx="95137" cy="68240"/>
          </a:xfrm>
        </p:grpSpPr>
        <p:sp>
          <p:nvSpPr>
            <p:cNvPr id="169" name="Google Shape;144;p12"/>
            <p:cNvSpPr/>
            <p:nvPr/>
          </p:nvSpPr>
          <p:spPr>
            <a:xfrm>
              <a:off x="1" y="37912"/>
              <a:ext cx="95139" cy="30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6200"/>
                  </a:lnTo>
                  <a:cubicBezTo>
                    <a:pt x="0" y="19182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19182"/>
                    <a:pt x="21600" y="16200"/>
                  </a:cubicBezTo>
                  <a:lnTo>
                    <a:pt x="21600" y="0"/>
                  </a:lnTo>
                </a:path>
              </a:pathLst>
            </a:custGeom>
            <a:noFill/>
            <a:ln w="9525" cap="sq">
              <a:solidFill>
                <a:srgbClr val="FFFFFF"/>
              </a:solidFill>
              <a:prstDash val="solid"/>
              <a:miter lim="8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200"/>
              </a:pPr>
            </a:p>
          </p:txBody>
        </p:sp>
        <p:sp>
          <p:nvSpPr>
            <p:cNvPr id="170" name="Google Shape;145;p12"/>
            <p:cNvSpPr/>
            <p:nvPr/>
          </p:nvSpPr>
          <p:spPr>
            <a:xfrm>
              <a:off x="1" y="0"/>
              <a:ext cx="95139" cy="41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9818"/>
                  </a:moveTo>
                  <a:lnTo>
                    <a:pt x="21600" y="3927"/>
                  </a:lnTo>
                  <a:cubicBezTo>
                    <a:pt x="21600" y="1758"/>
                    <a:pt x="20721" y="0"/>
                    <a:pt x="19636" y="0"/>
                  </a:cubicBezTo>
                  <a:lnTo>
                    <a:pt x="1964" y="0"/>
                  </a:lnTo>
                  <a:cubicBezTo>
                    <a:pt x="879" y="0"/>
                    <a:pt x="0" y="1758"/>
                    <a:pt x="0" y="3927"/>
                  </a:cubicBezTo>
                  <a:lnTo>
                    <a:pt x="0" y="9818"/>
                  </a:lnTo>
                  <a:lnTo>
                    <a:pt x="10800" y="21600"/>
                  </a:lnTo>
                  <a:close/>
                </a:path>
              </a:pathLst>
            </a:custGeom>
            <a:noFill/>
            <a:ln w="9525" cap="sq">
              <a:solidFill>
                <a:srgbClr val="FFFFFF"/>
              </a:solidFill>
              <a:prstDash val="solid"/>
              <a:miter lim="8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200"/>
              </a:pPr>
            </a:p>
          </p:txBody>
        </p:sp>
      </p:grpSp>
      <p:sp>
        <p:nvSpPr>
          <p:cNvPr id="172" name="Google Shape;150;p12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173" name="Google Shape;151;p12" descr="Google Shape;151;p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08300" y="4815497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e du titre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lIns="91424" tIns="91424" rIns="91424" bIns="91424" anchor="b">
            <a:normAutofit fontScale="100000" lnSpcReduction="0"/>
          </a:bodyPr>
          <a:lstStyle>
            <a:lvl1pPr>
              <a:buClr>
                <a:srgbClr val="000000"/>
              </a:buClr>
              <a:buSzPts val="2400"/>
              <a:buFont typeface="Arial"/>
              <a:buChar char="●"/>
              <a:defRPr sz="2400"/>
            </a:lvl1pPr>
          </a:lstStyle>
          <a:p>
            <a:pPr/>
            <a:r>
              <a:t>Texte du titre</a:t>
            </a:r>
          </a:p>
        </p:txBody>
      </p:sp>
      <p:pic>
        <p:nvPicPr>
          <p:cNvPr id="182" name="Google Shape;154;p13" descr="Google Shape;15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4099" y="1423257"/>
            <a:ext cx="129476" cy="129476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exte niveau 1…"/>
          <p:cNvSpPr txBox="1"/>
          <p:nvPr>
            <p:ph type="body" sz="quarter" idx="1"/>
          </p:nvPr>
        </p:nvSpPr>
        <p:spPr>
          <a:xfrm>
            <a:off x="4370568" y="1301025"/>
            <a:ext cx="3183301" cy="1032600"/>
          </a:xfrm>
          <a:prstGeom prst="rect">
            <a:avLst/>
          </a:prstGeom>
        </p:spPr>
        <p:txBody>
          <a:bodyPr/>
          <a:lstStyle>
            <a:lvl1pPr indent="-304800">
              <a:buClr>
                <a:srgbClr val="666666"/>
              </a:buClr>
              <a:buSzPts val="1200"/>
              <a:buFont typeface="Helvetica"/>
              <a:defRPr sz="12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indent="-304800">
              <a:buClr>
                <a:srgbClr val="666666"/>
              </a:buClr>
              <a:buSzPts val="1200"/>
              <a:buFont typeface="Helvetica"/>
              <a:defRPr sz="12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indent="-304800">
              <a:buClr>
                <a:srgbClr val="666666"/>
              </a:buClr>
              <a:buSzPts val="1200"/>
              <a:buFont typeface="Helvetica"/>
              <a:defRPr sz="12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indent="-304800">
              <a:buClr>
                <a:srgbClr val="666666"/>
              </a:buClr>
              <a:buSzPts val="1200"/>
              <a:buFont typeface="Helvetica"/>
              <a:defRPr sz="12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indent="-304800">
              <a:buClr>
                <a:srgbClr val="666666"/>
              </a:buClr>
              <a:buSzPts val="1200"/>
              <a:buFont typeface="Helvetica"/>
              <a:defRPr sz="12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184" name="Google Shape;157;p13" descr="Google Shape;157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Google Shape;159;p13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186" name="Google Shape;160;p13" descr="Google Shape;160;p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08300" y="4815497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_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62;p14" descr="Google Shape;162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4099" y="1423257"/>
            <a:ext cx="129476" cy="129476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Texte niveau 1…"/>
          <p:cNvSpPr txBox="1"/>
          <p:nvPr>
            <p:ph type="body" sz="quarter" idx="1"/>
          </p:nvPr>
        </p:nvSpPr>
        <p:spPr>
          <a:xfrm>
            <a:off x="4370568" y="1301025"/>
            <a:ext cx="3183301" cy="1032600"/>
          </a:xfrm>
          <a:prstGeom prst="rect">
            <a:avLst/>
          </a:prstGeom>
        </p:spPr>
        <p:txBody>
          <a:bodyPr/>
          <a:lstStyle>
            <a:lvl1pPr indent="-304800">
              <a:buClr>
                <a:srgbClr val="666666"/>
              </a:buClr>
              <a:buSzPts val="1200"/>
              <a:defRPr sz="1200">
                <a:solidFill>
                  <a:srgbClr val="666666"/>
                </a:solidFill>
              </a:defRPr>
            </a:lvl1pPr>
            <a:lvl2pPr marL="914400" indent="-304800">
              <a:buClr>
                <a:srgbClr val="666666"/>
              </a:buClr>
              <a:buSzPts val="1200"/>
              <a:defRPr sz="1200">
                <a:solidFill>
                  <a:srgbClr val="666666"/>
                </a:solidFill>
              </a:defRPr>
            </a:lvl2pPr>
            <a:lvl3pPr marL="1371600" indent="-304800">
              <a:buClr>
                <a:srgbClr val="666666"/>
              </a:buClr>
              <a:buSzPts val="1200"/>
              <a:defRPr sz="1200">
                <a:solidFill>
                  <a:srgbClr val="666666"/>
                </a:solidFill>
              </a:defRPr>
            </a:lvl3pPr>
            <a:lvl4pPr marL="1828800" indent="-304800">
              <a:buClr>
                <a:srgbClr val="666666"/>
              </a:buClr>
              <a:buSzPts val="1200"/>
              <a:defRPr sz="1200">
                <a:solidFill>
                  <a:srgbClr val="666666"/>
                </a:solidFill>
              </a:defRPr>
            </a:lvl4pPr>
            <a:lvl5pPr marL="2286000" indent="-304800">
              <a:buClr>
                <a:srgbClr val="666666"/>
              </a:buClr>
              <a:buSzPts val="1200"/>
              <a:defRPr sz="1200">
                <a:solidFill>
                  <a:srgbClr val="666666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196" name="Google Shape;164;p14" descr="Google Shape;164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exte du titre"/>
          <p:cNvSpPr txBox="1"/>
          <p:nvPr>
            <p:ph type="title"/>
          </p:nvPr>
        </p:nvSpPr>
        <p:spPr>
          <a:xfrm>
            <a:off x="329225" y="397449"/>
            <a:ext cx="3496801" cy="1707602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98" name="Google Shape;167;p14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199" name="Google Shape;168;p14" descr="Google Shape;168;p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08312" y="4817292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170;p15" descr="Google Shape;170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Google Shape;171;p15" descr="Google Shape;171;p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815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Google Shape;172;p15" descr="Google Shape;172;p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9825" y="2292449"/>
            <a:ext cx="2416725" cy="1801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Google Shape;173;p15" descr="Google Shape;173;p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55550" y="331443"/>
            <a:ext cx="3348548" cy="4480619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exte niveau 1…"/>
          <p:cNvSpPr txBox="1"/>
          <p:nvPr>
            <p:ph type="body" sz="quarter" idx="1"/>
          </p:nvPr>
        </p:nvSpPr>
        <p:spPr>
          <a:xfrm>
            <a:off x="751699" y="2612800"/>
            <a:ext cx="1843202" cy="1195800"/>
          </a:xfrm>
          <a:prstGeom prst="rect">
            <a:avLst/>
          </a:prstGeom>
        </p:spPr>
        <p:txBody>
          <a:bodyPr/>
          <a:lstStyle>
            <a:lvl1pPr indent="-285750">
              <a:buClr>
                <a:srgbClr val="EEEEEE"/>
              </a:buClr>
              <a:buSzPts val="900"/>
              <a:defRPr sz="900">
                <a:solidFill>
                  <a:srgbClr val="EEEEEE"/>
                </a:solidFill>
              </a:defRPr>
            </a:lvl1pPr>
            <a:lvl2pPr marL="914400" indent="-285750">
              <a:buClr>
                <a:srgbClr val="EEEEEE"/>
              </a:buClr>
              <a:buSzPts val="900"/>
              <a:defRPr sz="900">
                <a:solidFill>
                  <a:srgbClr val="EEEEEE"/>
                </a:solidFill>
              </a:defRPr>
            </a:lvl2pPr>
            <a:lvl3pPr marL="1371600" indent="-285750">
              <a:buClr>
                <a:srgbClr val="EEEEEE"/>
              </a:buClr>
              <a:buSzPts val="900"/>
              <a:defRPr sz="900">
                <a:solidFill>
                  <a:srgbClr val="EEEEEE"/>
                </a:solidFill>
              </a:defRPr>
            </a:lvl3pPr>
            <a:lvl4pPr marL="1828800" indent="-285750">
              <a:buClr>
                <a:srgbClr val="EEEEEE"/>
              </a:buClr>
              <a:buSzPts val="900"/>
              <a:defRPr sz="900">
                <a:solidFill>
                  <a:srgbClr val="EEEEEE"/>
                </a:solidFill>
              </a:defRPr>
            </a:lvl4pPr>
            <a:lvl5pPr marL="2286000" indent="-285750">
              <a:buClr>
                <a:srgbClr val="EEEEEE"/>
              </a:buClr>
              <a:buSzPts val="900"/>
              <a:defRPr sz="900">
                <a:solidFill>
                  <a:srgbClr val="EEEEEE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12" name="Texte du titre"/>
          <p:cNvSpPr txBox="1"/>
          <p:nvPr>
            <p:ph type="title"/>
          </p:nvPr>
        </p:nvSpPr>
        <p:spPr>
          <a:xfrm>
            <a:off x="329225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13" name="Google Shape;178;p15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214" name="Google Shape;179;p15" descr="Google Shape;179;p1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08300" y="4815497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181;p16" descr="Google Shape;181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Google Shape;182;p16" descr="Google Shape;182;p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815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Google Shape;183;p16" descr="Google Shape;183;p1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9825" y="2292449"/>
            <a:ext cx="2416725" cy="1801226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Texte niveau 1…"/>
          <p:cNvSpPr txBox="1"/>
          <p:nvPr>
            <p:ph type="body" sz="quarter" idx="1"/>
          </p:nvPr>
        </p:nvSpPr>
        <p:spPr>
          <a:xfrm>
            <a:off x="501375" y="471450"/>
            <a:ext cx="2134500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6" name="Texte du titre"/>
          <p:cNvSpPr txBox="1"/>
          <p:nvPr>
            <p:ph type="title"/>
          </p:nvPr>
        </p:nvSpPr>
        <p:spPr>
          <a:xfrm>
            <a:off x="329225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27" name="Google Shape;186;p16"/>
          <p:cNvSpPr txBox="1"/>
          <p:nvPr>
            <p:ph type="body" sz="quarter" idx="21"/>
          </p:nvPr>
        </p:nvSpPr>
        <p:spPr>
          <a:xfrm>
            <a:off x="751699" y="2612800"/>
            <a:ext cx="1843202" cy="1195800"/>
          </a:xfrm>
          <a:prstGeom prst="rect">
            <a:avLst/>
          </a:prstGeom>
        </p:spPr>
        <p:txBody>
          <a:bodyPr/>
          <a:lstStyle/>
          <a:p>
            <a:pPr indent="-285750">
              <a:buSzPts val="900"/>
              <a:defRPr sz="900"/>
            </a:pPr>
          </a:p>
        </p:txBody>
      </p:sp>
      <p:sp>
        <p:nvSpPr>
          <p:cNvPr id="228" name="Google Shape;187;p16"/>
          <p:cNvSpPr txBox="1"/>
          <p:nvPr>
            <p:ph type="body" sz="quarter" idx="22"/>
          </p:nvPr>
        </p:nvSpPr>
        <p:spPr>
          <a:xfrm>
            <a:off x="4359068" y="1441016"/>
            <a:ext cx="3183301" cy="1032600"/>
          </a:xfrm>
          <a:prstGeom prst="rect">
            <a:avLst/>
          </a:prstGeom>
        </p:spPr>
        <p:txBody>
          <a:bodyPr/>
          <a:lstStyle/>
          <a:p>
            <a:pPr indent="-304800">
              <a:buClr>
                <a:srgbClr val="000000"/>
              </a:buClr>
              <a:buSzPts val="1200"/>
              <a:buFont typeface="Helvetica"/>
              <a:defRPr sz="12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229" name="Google Shape;188;p16"/>
          <p:cNvSpPr txBox="1"/>
          <p:nvPr>
            <p:ph type="body" sz="quarter" idx="23"/>
          </p:nvPr>
        </p:nvSpPr>
        <p:spPr>
          <a:xfrm>
            <a:off x="4359068" y="2742692"/>
            <a:ext cx="3183301" cy="1032600"/>
          </a:xfrm>
          <a:prstGeom prst="rect">
            <a:avLst/>
          </a:prstGeom>
        </p:spPr>
        <p:txBody>
          <a:bodyPr/>
          <a:lstStyle/>
          <a:p>
            <a:pPr indent="-304800">
              <a:buSzPts val="1200"/>
              <a:buFont typeface="Helvetica"/>
              <a:defRPr sz="1200"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230" name="Google Shape;190;p16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231" name="Google Shape;191;p16" descr="Google Shape;191;p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8312" y="4817292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193;p17" descr="Google Shape;193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6666" y="0"/>
            <a:ext cx="5167328" cy="5143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Google Shape;194;p17" descr="Google Shape;194;p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6675" y="-12"/>
            <a:ext cx="4814863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Google Shape;195;p17" descr="Google Shape;195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Texte du titre"/>
          <p:cNvSpPr txBox="1"/>
          <p:nvPr>
            <p:ph type="title"/>
          </p:nvPr>
        </p:nvSpPr>
        <p:spPr>
          <a:xfrm>
            <a:off x="481625" y="7123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43" name="Texte niveau 1…"/>
          <p:cNvSpPr txBox="1"/>
          <p:nvPr>
            <p:ph type="body" sz="quarter" idx="1"/>
          </p:nvPr>
        </p:nvSpPr>
        <p:spPr>
          <a:xfrm>
            <a:off x="613643" y="1891216"/>
            <a:ext cx="3183302" cy="1032601"/>
          </a:xfrm>
          <a:prstGeom prst="rect">
            <a:avLst/>
          </a:prstGeom>
        </p:spPr>
        <p:txBody>
          <a:bodyPr/>
          <a:lstStyle>
            <a:lvl1pPr indent="-304800">
              <a:buClr>
                <a:srgbClr val="EEEEEE"/>
              </a:buClr>
              <a:buSzPts val="1200"/>
              <a:buFont typeface="Helvetica"/>
              <a:defRPr sz="1200">
                <a:solidFill>
                  <a:srgbClr val="EEEEEE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indent="-304800">
              <a:buClr>
                <a:srgbClr val="EEEEEE"/>
              </a:buClr>
              <a:buSzPts val="1200"/>
              <a:buFont typeface="Helvetica"/>
              <a:defRPr sz="1200">
                <a:solidFill>
                  <a:srgbClr val="EEEEEE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indent="-304800">
              <a:buClr>
                <a:srgbClr val="EEEEEE"/>
              </a:buClr>
              <a:buSzPts val="1200"/>
              <a:buFont typeface="Helvetica"/>
              <a:defRPr sz="1200">
                <a:solidFill>
                  <a:srgbClr val="EEEEEE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indent="-304800">
              <a:buClr>
                <a:srgbClr val="EEEEEE"/>
              </a:buClr>
              <a:buSzPts val="1200"/>
              <a:buFont typeface="Helvetica"/>
              <a:defRPr sz="1200">
                <a:solidFill>
                  <a:srgbClr val="EEEEEE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indent="-304800">
              <a:buClr>
                <a:srgbClr val="EEEEEE"/>
              </a:buClr>
              <a:buSzPts val="1200"/>
              <a:buFont typeface="Helvetica"/>
              <a:defRPr sz="1200">
                <a:solidFill>
                  <a:srgbClr val="EEEEEE"/>
                </a:solidFill>
                <a:latin typeface="Inter"/>
                <a:ea typeface="Inter"/>
                <a:cs typeface="Inter"/>
                <a:sym typeface="Inte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44" name="Google Shape;199;p17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245" name="Google Shape;200;p17" descr="Google Shape;200;p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8300" y="4815497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02;p18" descr="Google Shape;202;p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Google Shape;203;p18" descr="Google Shape;203;p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815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Texte niveau 1…"/>
          <p:cNvSpPr txBox="1"/>
          <p:nvPr>
            <p:ph type="body" sz="quarter" idx="1"/>
          </p:nvPr>
        </p:nvSpPr>
        <p:spPr>
          <a:xfrm>
            <a:off x="501375" y="471450"/>
            <a:ext cx="2134500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56" name="Texte du titre"/>
          <p:cNvSpPr txBox="1"/>
          <p:nvPr>
            <p:ph type="title"/>
          </p:nvPr>
        </p:nvSpPr>
        <p:spPr>
          <a:xfrm>
            <a:off x="329225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57" name="Google Shape;206;p18"/>
          <p:cNvSpPr txBox="1"/>
          <p:nvPr>
            <p:ph type="body" sz="quarter" idx="21"/>
          </p:nvPr>
        </p:nvSpPr>
        <p:spPr>
          <a:xfrm>
            <a:off x="4359068" y="1441016"/>
            <a:ext cx="3183301" cy="1032600"/>
          </a:xfrm>
          <a:prstGeom prst="rect">
            <a:avLst/>
          </a:prstGeom>
        </p:spPr>
        <p:txBody>
          <a:bodyPr/>
          <a:lstStyle/>
          <a:p>
            <a:pPr indent="-304800">
              <a:buClr>
                <a:srgbClr val="EEEEEE"/>
              </a:buClr>
              <a:buSzPts val="1200"/>
              <a:buFont typeface="Helvetica"/>
              <a:defRPr sz="1200">
                <a:solidFill>
                  <a:srgbClr val="EEEEEE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258" name="Google Shape;207;p18"/>
          <p:cNvSpPr txBox="1"/>
          <p:nvPr>
            <p:ph type="body" sz="quarter" idx="22"/>
          </p:nvPr>
        </p:nvSpPr>
        <p:spPr>
          <a:xfrm>
            <a:off x="4359068" y="2742692"/>
            <a:ext cx="3183301" cy="1032600"/>
          </a:xfrm>
          <a:prstGeom prst="rect">
            <a:avLst/>
          </a:prstGeom>
        </p:spPr>
        <p:txBody>
          <a:bodyPr/>
          <a:lstStyle/>
          <a:p>
            <a:pPr indent="-292100">
              <a:buClr>
                <a:srgbClr val="EEEEEE"/>
              </a:buClr>
              <a:buSzPts val="1000"/>
              <a:buFont typeface="Helvetica"/>
              <a:defRPr sz="1000">
                <a:solidFill>
                  <a:srgbClr val="EEEEEE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259" name="Google Shape;208;p18"/>
          <p:cNvSpPr txBox="1"/>
          <p:nvPr>
            <p:ph type="body" sz="quarter" idx="23"/>
          </p:nvPr>
        </p:nvSpPr>
        <p:spPr>
          <a:xfrm>
            <a:off x="419818" y="2134242"/>
            <a:ext cx="3183302" cy="1032600"/>
          </a:xfrm>
          <a:prstGeom prst="rect">
            <a:avLst/>
          </a:prstGeom>
        </p:spPr>
        <p:txBody>
          <a:bodyPr/>
          <a:lstStyle/>
          <a:p>
            <a:pPr indent="-304800">
              <a:buClr>
                <a:srgbClr val="EEEEEE"/>
              </a:buClr>
              <a:buSzPts val="1200"/>
              <a:buFont typeface="Helvetica"/>
              <a:defRPr sz="1200">
                <a:solidFill>
                  <a:srgbClr val="EEEEEE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260" name="Google Shape;209;p18"/>
          <p:cNvSpPr txBox="1"/>
          <p:nvPr>
            <p:ph type="body" sz="quarter" idx="24"/>
          </p:nvPr>
        </p:nvSpPr>
        <p:spPr>
          <a:xfrm>
            <a:off x="419818" y="3435917"/>
            <a:ext cx="3183302" cy="1032600"/>
          </a:xfrm>
          <a:prstGeom prst="rect">
            <a:avLst/>
          </a:prstGeom>
        </p:spPr>
        <p:txBody>
          <a:bodyPr/>
          <a:lstStyle/>
          <a:p>
            <a:pPr indent="-292100">
              <a:buClr>
                <a:srgbClr val="EEEEEE"/>
              </a:buClr>
              <a:buSzPts val="1000"/>
              <a:buFont typeface="Helvetica"/>
              <a:defRPr sz="1000">
                <a:solidFill>
                  <a:srgbClr val="EEEEEE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261" name="Google Shape;211;p18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262" name="Google Shape;212;p18" descr="Google Shape;212;p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08300" y="4815497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14;p19" descr="Google Shape;214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Texte niveau 1…"/>
          <p:cNvSpPr txBox="1"/>
          <p:nvPr>
            <p:ph type="body" sz="quarter" idx="1"/>
          </p:nvPr>
        </p:nvSpPr>
        <p:spPr>
          <a:xfrm>
            <a:off x="4359068" y="1441016"/>
            <a:ext cx="3183301" cy="1032601"/>
          </a:xfrm>
          <a:prstGeom prst="rect">
            <a:avLst/>
          </a:prstGeom>
        </p:spPr>
        <p:txBody>
          <a:bodyPr/>
          <a:lstStyle>
            <a:lvl1pPr indent="-304800">
              <a:buClr>
                <a:srgbClr val="000000"/>
              </a:buClr>
              <a:buSzPts val="1200"/>
              <a:buFont typeface="Helvetica"/>
              <a:defRPr sz="12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indent="-304800">
              <a:buClr>
                <a:srgbClr val="000000"/>
              </a:buClr>
              <a:buSzPts val="1200"/>
              <a:buFont typeface="Helvetica"/>
              <a:defRPr sz="12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indent="-304800">
              <a:buClr>
                <a:srgbClr val="000000"/>
              </a:buClr>
              <a:buSzPts val="1200"/>
              <a:buFont typeface="Helvetica"/>
              <a:defRPr sz="12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indent="-304800">
              <a:buClr>
                <a:srgbClr val="000000"/>
              </a:buClr>
              <a:buSzPts val="1200"/>
              <a:buFont typeface="Helvetica"/>
              <a:defRPr sz="12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indent="-304800">
              <a:buClr>
                <a:srgbClr val="000000"/>
              </a:buClr>
              <a:buSzPts val="1200"/>
              <a:buFont typeface="Helvetica"/>
              <a:defRPr sz="12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72" name="Google Shape;216;p19"/>
          <p:cNvSpPr txBox="1"/>
          <p:nvPr>
            <p:ph type="body" sz="quarter" idx="21"/>
          </p:nvPr>
        </p:nvSpPr>
        <p:spPr>
          <a:xfrm>
            <a:off x="4359068" y="2742692"/>
            <a:ext cx="3183301" cy="1032600"/>
          </a:xfrm>
          <a:prstGeom prst="rect">
            <a:avLst/>
          </a:prstGeom>
        </p:spPr>
        <p:txBody>
          <a:bodyPr/>
          <a:lstStyle/>
          <a:p>
            <a:pPr indent="-292100">
              <a:buSzPts val="1000"/>
              <a:buFont typeface="Helvetica"/>
              <a:defRPr sz="1000"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273" name="Google Shape;217;p19"/>
          <p:cNvSpPr txBox="1"/>
          <p:nvPr>
            <p:ph type="body" sz="quarter" idx="22"/>
          </p:nvPr>
        </p:nvSpPr>
        <p:spPr>
          <a:xfrm>
            <a:off x="419818" y="2134242"/>
            <a:ext cx="3183302" cy="1032600"/>
          </a:xfrm>
          <a:prstGeom prst="rect">
            <a:avLst/>
          </a:prstGeom>
        </p:spPr>
        <p:txBody>
          <a:bodyPr/>
          <a:lstStyle/>
          <a:p>
            <a:pPr indent="-304800">
              <a:buClr>
                <a:srgbClr val="000000"/>
              </a:buClr>
              <a:buSzPts val="1200"/>
              <a:buFont typeface="Helvetica"/>
              <a:defRPr sz="12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274" name="Google Shape;218;p19"/>
          <p:cNvSpPr txBox="1"/>
          <p:nvPr>
            <p:ph type="body" sz="quarter" idx="23"/>
          </p:nvPr>
        </p:nvSpPr>
        <p:spPr>
          <a:xfrm>
            <a:off x="419818" y="3435917"/>
            <a:ext cx="3183302" cy="1032600"/>
          </a:xfrm>
          <a:prstGeom prst="rect">
            <a:avLst/>
          </a:prstGeom>
        </p:spPr>
        <p:txBody>
          <a:bodyPr/>
          <a:lstStyle/>
          <a:p>
            <a:pPr indent="-292100">
              <a:buSzPts val="1000"/>
              <a:buFont typeface="Helvetica"/>
              <a:defRPr sz="1000">
                <a:latin typeface="Inter"/>
                <a:ea typeface="Inter"/>
                <a:cs typeface="Inter"/>
                <a:sym typeface="Inter"/>
              </a:defRPr>
            </a:pPr>
          </a:p>
        </p:txBody>
      </p:sp>
      <p:pic>
        <p:nvPicPr>
          <p:cNvPr id="275" name="Google Shape;219;p19" descr="Google Shape;219;p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815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Texte du titre"/>
          <p:cNvSpPr txBox="1"/>
          <p:nvPr>
            <p:ph type="title"/>
          </p:nvPr>
        </p:nvSpPr>
        <p:spPr>
          <a:xfrm>
            <a:off x="329225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77" name="Google Shape;223;p19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278" name="Google Shape;224;p19" descr="Google Shape;224;p1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08312" y="4817292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26;p20" descr="Google Shape;226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Google Shape;227;p20" descr="Google Shape;227;p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823" y="1837325"/>
            <a:ext cx="3700126" cy="2540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Google Shape;228;p20" descr="Google Shape;228;p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9815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Texte niveau 1…"/>
          <p:cNvSpPr txBox="1"/>
          <p:nvPr>
            <p:ph type="body" sz="quarter" idx="1"/>
          </p:nvPr>
        </p:nvSpPr>
        <p:spPr>
          <a:xfrm>
            <a:off x="501375" y="471450"/>
            <a:ext cx="2134500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90" name="Texte du titre"/>
          <p:cNvSpPr txBox="1"/>
          <p:nvPr>
            <p:ph type="title"/>
          </p:nvPr>
        </p:nvSpPr>
        <p:spPr>
          <a:xfrm>
            <a:off x="329225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91" name="Google Shape;231;p20"/>
          <p:cNvSpPr txBox="1"/>
          <p:nvPr>
            <p:ph type="body" sz="quarter" idx="21"/>
          </p:nvPr>
        </p:nvSpPr>
        <p:spPr>
          <a:xfrm>
            <a:off x="4894119" y="1837316"/>
            <a:ext cx="3183301" cy="1032600"/>
          </a:xfrm>
          <a:prstGeom prst="rect">
            <a:avLst/>
          </a:prstGeom>
        </p:spPr>
        <p:txBody>
          <a:bodyPr/>
          <a:lstStyle/>
          <a:p>
            <a:pPr indent="-304800">
              <a:buClr>
                <a:srgbClr val="000000"/>
              </a:buClr>
              <a:buSzPts val="1200"/>
              <a:buFont typeface="Helvetica"/>
              <a:defRPr sz="12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292" name="Google Shape;232;p20"/>
          <p:cNvSpPr txBox="1"/>
          <p:nvPr>
            <p:ph type="body" sz="quarter" idx="22"/>
          </p:nvPr>
        </p:nvSpPr>
        <p:spPr>
          <a:xfrm>
            <a:off x="4894119" y="3138991"/>
            <a:ext cx="3183301" cy="1032600"/>
          </a:xfrm>
          <a:prstGeom prst="rect">
            <a:avLst/>
          </a:prstGeom>
        </p:spPr>
        <p:txBody>
          <a:bodyPr/>
          <a:lstStyle/>
          <a:p>
            <a:pPr indent="-292100">
              <a:buSzPts val="1000"/>
              <a:buFont typeface="Helvetica"/>
              <a:defRPr sz="1000"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293" name="Google Shape;233;p20"/>
          <p:cNvSpPr txBox="1"/>
          <p:nvPr>
            <p:ph type="body" sz="quarter" idx="23"/>
          </p:nvPr>
        </p:nvSpPr>
        <p:spPr>
          <a:xfrm>
            <a:off x="642718" y="2342091"/>
            <a:ext cx="3183302" cy="1032600"/>
          </a:xfrm>
          <a:prstGeom prst="rect">
            <a:avLst/>
          </a:prstGeom>
        </p:spPr>
        <p:txBody>
          <a:bodyPr/>
          <a:lstStyle/>
          <a:p>
            <a:pPr indent="-276225" algn="just">
              <a:buClr>
                <a:schemeClr val="accent1"/>
              </a:buClr>
              <a:buSzPts val="700"/>
              <a:buFont typeface="Helvetica"/>
              <a:defRPr sz="7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294" name="Google Shape;236;p20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295" name="Google Shape;237;p20" descr="Google Shape;237;p2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8312" y="4817292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e du titre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pic>
        <p:nvPicPr>
          <p:cNvPr id="28" name="Google Shape;21;p3" descr="Google Shape;21;p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4" cy="5143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Google Shape;22;p3" descr="Google Shape;22;p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6825" y="1711999"/>
            <a:ext cx="5550326" cy="1615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Google Shape;23;p3" descr="Google Shape;23;p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25466" y="1601878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exte niveau 1…"/>
          <p:cNvSpPr txBox="1"/>
          <p:nvPr>
            <p:ph type="body" sz="quarter" idx="1"/>
          </p:nvPr>
        </p:nvSpPr>
        <p:spPr>
          <a:xfrm>
            <a:off x="4221200" y="1503474"/>
            <a:ext cx="2574301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2" name="Google Shape;27;p3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33" name="Google Shape;28;p3" descr="Google Shape;28;p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615475" y="1323316"/>
            <a:ext cx="207091" cy="180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Google Shape;29;p3" descr="Google Shape;29;p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08300" y="4815497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239;p21" descr="Google Shape;239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Google Shape;240;p21" descr="Google Shape;240;p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823" y="1837325"/>
            <a:ext cx="3700126" cy="2540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Google Shape;241;p21" descr="Google Shape;241;p2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9815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Texte niveau 1…"/>
          <p:cNvSpPr txBox="1"/>
          <p:nvPr>
            <p:ph type="body" sz="quarter" idx="1"/>
          </p:nvPr>
        </p:nvSpPr>
        <p:spPr>
          <a:xfrm>
            <a:off x="501375" y="471450"/>
            <a:ext cx="2134500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07" name="Texte du titre"/>
          <p:cNvSpPr txBox="1"/>
          <p:nvPr>
            <p:ph type="title"/>
          </p:nvPr>
        </p:nvSpPr>
        <p:spPr>
          <a:xfrm>
            <a:off x="329225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308" name="Google Shape;244;p21"/>
          <p:cNvSpPr txBox="1"/>
          <p:nvPr>
            <p:ph type="body" sz="quarter" idx="21"/>
          </p:nvPr>
        </p:nvSpPr>
        <p:spPr>
          <a:xfrm>
            <a:off x="4894119" y="1837316"/>
            <a:ext cx="3183301" cy="1032600"/>
          </a:xfrm>
          <a:prstGeom prst="rect">
            <a:avLst/>
          </a:prstGeom>
        </p:spPr>
        <p:txBody>
          <a:bodyPr/>
          <a:lstStyle/>
          <a:p>
            <a:pPr indent="-304800">
              <a:buClr>
                <a:srgbClr val="FFFFFF"/>
              </a:buClr>
              <a:buSzPts val="1200"/>
              <a:buFont typeface="Helvetica"/>
              <a:defRPr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309" name="Google Shape;245;p21"/>
          <p:cNvSpPr txBox="1"/>
          <p:nvPr>
            <p:ph type="body" sz="quarter" idx="22"/>
          </p:nvPr>
        </p:nvSpPr>
        <p:spPr>
          <a:xfrm>
            <a:off x="4894119" y="3138991"/>
            <a:ext cx="3183301" cy="1032600"/>
          </a:xfrm>
          <a:prstGeom prst="rect">
            <a:avLst/>
          </a:prstGeom>
        </p:spPr>
        <p:txBody>
          <a:bodyPr/>
          <a:lstStyle/>
          <a:p>
            <a:pPr indent="-292100">
              <a:buClr>
                <a:srgbClr val="EEEEEE"/>
              </a:buClr>
              <a:buSzPts val="1000"/>
              <a:buFont typeface="Helvetica"/>
              <a:defRPr sz="1000">
                <a:solidFill>
                  <a:srgbClr val="EEEEEE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310" name="Google Shape;246;p21"/>
          <p:cNvSpPr txBox="1"/>
          <p:nvPr>
            <p:ph type="body" sz="quarter" idx="23"/>
          </p:nvPr>
        </p:nvSpPr>
        <p:spPr>
          <a:xfrm>
            <a:off x="642718" y="2342091"/>
            <a:ext cx="3183302" cy="1032600"/>
          </a:xfrm>
          <a:prstGeom prst="rect">
            <a:avLst/>
          </a:prstGeom>
        </p:spPr>
        <p:txBody>
          <a:bodyPr/>
          <a:lstStyle/>
          <a:p>
            <a:pPr indent="-276225" algn="just">
              <a:buClr>
                <a:schemeClr val="accent1"/>
              </a:buClr>
              <a:buSzPts val="700"/>
              <a:buFont typeface="Helvetica"/>
              <a:defRPr sz="7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311" name="Google Shape;249;p21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312" name="Google Shape;250;p21" descr="Google Shape;250;p2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8300" y="4815497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252;p22" descr="Google Shape;252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Google Shape;253;p22" descr="Google Shape;253;p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815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Texte niveau 1…"/>
          <p:cNvSpPr txBox="1"/>
          <p:nvPr>
            <p:ph type="body" sz="quarter" idx="1"/>
          </p:nvPr>
        </p:nvSpPr>
        <p:spPr>
          <a:xfrm>
            <a:off x="501375" y="471450"/>
            <a:ext cx="2134500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23" name="Texte du titre"/>
          <p:cNvSpPr txBox="1"/>
          <p:nvPr>
            <p:ph type="title"/>
          </p:nvPr>
        </p:nvSpPr>
        <p:spPr>
          <a:xfrm>
            <a:off x="329225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324" name="Google Shape;256;p22"/>
          <p:cNvSpPr txBox="1"/>
          <p:nvPr>
            <p:ph type="body" sz="half" idx="21"/>
          </p:nvPr>
        </p:nvSpPr>
        <p:spPr>
          <a:xfrm>
            <a:off x="329224" y="1853214"/>
            <a:ext cx="3183302" cy="2964302"/>
          </a:xfrm>
          <a:prstGeom prst="rect">
            <a:avLst/>
          </a:prstGeom>
        </p:spPr>
        <p:txBody>
          <a:bodyPr/>
          <a:lstStyle/>
          <a:p>
            <a:pPr indent="-292100">
              <a:buSzPts val="1000"/>
              <a:buFont typeface="Helvetica"/>
              <a:defRPr sz="1000"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325" name="Google Shape;257;p22"/>
          <p:cNvSpPr/>
          <p:nvPr>
            <p:ph type="pic" idx="22"/>
          </p:nvPr>
        </p:nvSpPr>
        <p:spPr>
          <a:xfrm>
            <a:off x="4003199" y="613500"/>
            <a:ext cx="4912201" cy="4136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26" name="Google Shape;259;p22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327" name="Google Shape;260;p22" descr="Google Shape;260;p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08312" y="4817292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262;p23" descr="Google Shape;262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Google Shape;263;p23"/>
          <p:cNvSpPr/>
          <p:nvPr>
            <p:ph type="pic" idx="21"/>
          </p:nvPr>
        </p:nvSpPr>
        <p:spPr>
          <a:xfrm>
            <a:off x="228999" y="612550"/>
            <a:ext cx="4912202" cy="4136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337" name="Google Shape;264;p23" descr="Google Shape;264;p2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3416" y="60158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Texte niveau 1…"/>
          <p:cNvSpPr txBox="1"/>
          <p:nvPr>
            <p:ph type="body" sz="quarter" idx="1"/>
          </p:nvPr>
        </p:nvSpPr>
        <p:spPr>
          <a:xfrm>
            <a:off x="5544975" y="511031"/>
            <a:ext cx="2134501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39" name="Texte du titre"/>
          <p:cNvSpPr txBox="1"/>
          <p:nvPr>
            <p:ph type="title"/>
          </p:nvPr>
        </p:nvSpPr>
        <p:spPr>
          <a:xfrm>
            <a:off x="5372825" y="599530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340" name="Google Shape;267;p23"/>
          <p:cNvSpPr txBox="1"/>
          <p:nvPr>
            <p:ph type="body" sz="half" idx="22"/>
          </p:nvPr>
        </p:nvSpPr>
        <p:spPr>
          <a:xfrm>
            <a:off x="5463425" y="1853239"/>
            <a:ext cx="3183301" cy="2964302"/>
          </a:xfrm>
          <a:prstGeom prst="rect">
            <a:avLst/>
          </a:prstGeom>
        </p:spPr>
        <p:txBody>
          <a:bodyPr/>
          <a:lstStyle/>
          <a:p>
            <a:pPr indent="-292100">
              <a:buClr>
                <a:srgbClr val="EEEEEE"/>
              </a:buClr>
              <a:buSzPts val="1000"/>
              <a:buFont typeface="Helvetica"/>
              <a:defRPr sz="1000">
                <a:solidFill>
                  <a:srgbClr val="EEEEEE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341" name="Google Shape;269;p23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342" name="Google Shape;270;p23" descr="Google Shape;270;p2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08300" y="4815497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272;p24" descr="Google Shape;272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Google Shape;273;p24" descr="Google Shape;273;p2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8549" y="805799"/>
            <a:ext cx="5765450" cy="3746977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Google Shape;274;p24"/>
          <p:cNvSpPr/>
          <p:nvPr>
            <p:ph type="pic" sz="half" idx="21"/>
          </p:nvPr>
        </p:nvSpPr>
        <p:spPr>
          <a:xfrm>
            <a:off x="4053999" y="1220150"/>
            <a:ext cx="4424101" cy="2904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353" name="Google Shape;275;p24" descr="Google Shape;275;p2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9815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Texte niveau 1…"/>
          <p:cNvSpPr txBox="1"/>
          <p:nvPr>
            <p:ph type="body" sz="quarter" idx="1"/>
          </p:nvPr>
        </p:nvSpPr>
        <p:spPr>
          <a:xfrm>
            <a:off x="501375" y="471450"/>
            <a:ext cx="2134500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55" name="Texte du titre"/>
          <p:cNvSpPr txBox="1"/>
          <p:nvPr>
            <p:ph type="title"/>
          </p:nvPr>
        </p:nvSpPr>
        <p:spPr>
          <a:xfrm>
            <a:off x="329225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356" name="Google Shape;278;p24"/>
          <p:cNvSpPr txBox="1"/>
          <p:nvPr>
            <p:ph type="body" sz="half" idx="22"/>
          </p:nvPr>
        </p:nvSpPr>
        <p:spPr>
          <a:xfrm>
            <a:off x="329224" y="1853214"/>
            <a:ext cx="3183302" cy="2964302"/>
          </a:xfrm>
          <a:prstGeom prst="rect">
            <a:avLst/>
          </a:prstGeom>
        </p:spPr>
        <p:txBody>
          <a:bodyPr/>
          <a:lstStyle/>
          <a:p>
            <a:pPr indent="-292100">
              <a:buSzPts val="1000"/>
              <a:buFont typeface="Helvetica"/>
              <a:defRPr sz="1000"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357" name="Google Shape;280;p24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358" name="Google Shape;281;p24" descr="Google Shape;281;p2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8312" y="4817292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5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283;p25" descr="Google Shape;283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Google Shape;284;p25" descr="Google Shape;284;p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8549" y="805799"/>
            <a:ext cx="5765450" cy="3746977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Google Shape;285;p25"/>
          <p:cNvSpPr/>
          <p:nvPr>
            <p:ph type="pic" sz="half" idx="21"/>
          </p:nvPr>
        </p:nvSpPr>
        <p:spPr>
          <a:xfrm>
            <a:off x="4053999" y="1220150"/>
            <a:ext cx="4424101" cy="2904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369" name="Google Shape;286;p25" descr="Google Shape;286;p2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9815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Texte niveau 1…"/>
          <p:cNvSpPr txBox="1"/>
          <p:nvPr>
            <p:ph type="body" sz="quarter" idx="1"/>
          </p:nvPr>
        </p:nvSpPr>
        <p:spPr>
          <a:xfrm>
            <a:off x="501375" y="471450"/>
            <a:ext cx="2134500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71" name="Texte du titre"/>
          <p:cNvSpPr txBox="1"/>
          <p:nvPr>
            <p:ph type="title"/>
          </p:nvPr>
        </p:nvSpPr>
        <p:spPr>
          <a:xfrm>
            <a:off x="329225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372" name="Google Shape;289;p25"/>
          <p:cNvSpPr txBox="1"/>
          <p:nvPr>
            <p:ph type="body" sz="half" idx="22"/>
          </p:nvPr>
        </p:nvSpPr>
        <p:spPr>
          <a:xfrm>
            <a:off x="329224" y="1853214"/>
            <a:ext cx="3183302" cy="2964302"/>
          </a:xfrm>
          <a:prstGeom prst="rect">
            <a:avLst/>
          </a:prstGeom>
        </p:spPr>
        <p:txBody>
          <a:bodyPr/>
          <a:lstStyle/>
          <a:p>
            <a:pPr indent="-292100">
              <a:buClr>
                <a:srgbClr val="EEEEEE"/>
              </a:buClr>
              <a:buSzPts val="1000"/>
              <a:buFont typeface="Helvetica"/>
              <a:defRPr sz="1000">
                <a:solidFill>
                  <a:srgbClr val="EEEEEE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373" name="Google Shape;291;p25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374" name="Google Shape;292;p25" descr="Google Shape;292;p2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8300" y="4815497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294;p26"/>
          <p:cNvSpPr/>
          <p:nvPr>
            <p:ph type="pic" sz="half" idx="21"/>
          </p:nvPr>
        </p:nvSpPr>
        <p:spPr>
          <a:xfrm>
            <a:off x="3809546" y="910227"/>
            <a:ext cx="2351102" cy="49605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383" name="Google Shape;295;p26" descr="Google Shape;295;p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217534" y="1929688"/>
            <a:ext cx="5554227" cy="2942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Google Shape;296;p26" descr="Google Shape;296;p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Google Shape;297;p26" descr="Google Shape;297;p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9815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Texte niveau 1…"/>
          <p:cNvSpPr txBox="1"/>
          <p:nvPr>
            <p:ph type="body" sz="quarter" idx="1"/>
          </p:nvPr>
        </p:nvSpPr>
        <p:spPr>
          <a:xfrm>
            <a:off x="501375" y="471450"/>
            <a:ext cx="2134500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87" name="Texte du titre"/>
          <p:cNvSpPr txBox="1"/>
          <p:nvPr>
            <p:ph type="title"/>
          </p:nvPr>
        </p:nvSpPr>
        <p:spPr>
          <a:xfrm>
            <a:off x="329225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388" name="Google Shape;300;p26"/>
          <p:cNvSpPr txBox="1"/>
          <p:nvPr>
            <p:ph type="body" sz="half" idx="22"/>
          </p:nvPr>
        </p:nvSpPr>
        <p:spPr>
          <a:xfrm>
            <a:off x="329224" y="1853214"/>
            <a:ext cx="3183302" cy="2964302"/>
          </a:xfrm>
          <a:prstGeom prst="rect">
            <a:avLst/>
          </a:prstGeom>
        </p:spPr>
        <p:txBody>
          <a:bodyPr/>
          <a:lstStyle/>
          <a:p>
            <a:pPr indent="-292100">
              <a:buClr>
                <a:srgbClr val="EEEEEE"/>
              </a:buClr>
              <a:buSzPts val="1000"/>
              <a:buFont typeface="Helvetica"/>
              <a:defRPr sz="1000">
                <a:solidFill>
                  <a:srgbClr val="EEEEEE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389" name="Google Shape;301;p26"/>
          <p:cNvSpPr txBox="1"/>
          <p:nvPr>
            <p:ph type="body" sz="quarter" idx="23"/>
          </p:nvPr>
        </p:nvSpPr>
        <p:spPr>
          <a:xfrm>
            <a:off x="6514449" y="1853221"/>
            <a:ext cx="1741501" cy="594901"/>
          </a:xfrm>
          <a:prstGeom prst="rect">
            <a:avLst/>
          </a:prstGeom>
        </p:spPr>
        <p:txBody>
          <a:bodyPr/>
          <a:lstStyle/>
          <a:p>
            <a:pPr indent="-292100">
              <a:buClr>
                <a:srgbClr val="EEEEEE"/>
              </a:buClr>
              <a:buSzPts val="1000"/>
              <a:buFont typeface="Helvetica"/>
              <a:defRPr sz="1000">
                <a:solidFill>
                  <a:srgbClr val="EEEEEE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390" name="Google Shape;303;p26"/>
          <p:cNvSpPr txBox="1"/>
          <p:nvPr>
            <p:ph type="body" sz="quarter" idx="24"/>
          </p:nvPr>
        </p:nvSpPr>
        <p:spPr>
          <a:xfrm>
            <a:off x="6514449" y="2884446"/>
            <a:ext cx="1741501" cy="594901"/>
          </a:xfrm>
          <a:prstGeom prst="rect">
            <a:avLst/>
          </a:prstGeom>
        </p:spPr>
        <p:txBody>
          <a:bodyPr/>
          <a:lstStyle/>
          <a:p>
            <a:pPr indent="-292100">
              <a:buClr>
                <a:srgbClr val="EEEEEE"/>
              </a:buClr>
              <a:buSzPts val="1000"/>
              <a:buFont typeface="Helvetica"/>
              <a:defRPr sz="1000">
                <a:solidFill>
                  <a:srgbClr val="EEEEEE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391" name="Google Shape;305;p26"/>
          <p:cNvSpPr txBox="1"/>
          <p:nvPr>
            <p:ph type="body" sz="quarter" idx="25"/>
          </p:nvPr>
        </p:nvSpPr>
        <p:spPr>
          <a:xfrm>
            <a:off x="6514449" y="3915671"/>
            <a:ext cx="1741501" cy="594901"/>
          </a:xfrm>
          <a:prstGeom prst="rect">
            <a:avLst/>
          </a:prstGeom>
        </p:spPr>
        <p:txBody>
          <a:bodyPr/>
          <a:lstStyle/>
          <a:p>
            <a:pPr indent="-292100">
              <a:buClr>
                <a:srgbClr val="EEEEEE"/>
              </a:buClr>
              <a:buSzPts val="1000"/>
              <a:buFont typeface="Helvetica"/>
              <a:defRPr sz="1000">
                <a:solidFill>
                  <a:srgbClr val="EEEEEE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392" name="Google Shape;308;p26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393" name="Google Shape;309;p26" descr="Google Shape;309;p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8300" y="4815497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_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311;p27" descr="Google Shape;311;p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Google Shape;312;p27" descr="Google Shape;312;p2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815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Texte niveau 1…"/>
          <p:cNvSpPr txBox="1"/>
          <p:nvPr>
            <p:ph type="body" sz="quarter" idx="1"/>
          </p:nvPr>
        </p:nvSpPr>
        <p:spPr>
          <a:xfrm>
            <a:off x="501375" y="471450"/>
            <a:ext cx="2134500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04" name="Texte du titre"/>
          <p:cNvSpPr txBox="1"/>
          <p:nvPr>
            <p:ph type="title"/>
          </p:nvPr>
        </p:nvSpPr>
        <p:spPr>
          <a:xfrm>
            <a:off x="329225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405" name="Google Shape;315;p27"/>
          <p:cNvSpPr txBox="1"/>
          <p:nvPr>
            <p:ph type="body" sz="half" idx="21"/>
          </p:nvPr>
        </p:nvSpPr>
        <p:spPr>
          <a:xfrm>
            <a:off x="329224" y="1853214"/>
            <a:ext cx="3183302" cy="2964302"/>
          </a:xfrm>
          <a:prstGeom prst="rect">
            <a:avLst/>
          </a:prstGeom>
        </p:spPr>
        <p:txBody>
          <a:bodyPr/>
          <a:lstStyle/>
          <a:p>
            <a:pPr indent="-292100">
              <a:buSzPts val="1000"/>
              <a:buFont typeface="Helvetica"/>
              <a:defRPr sz="1000"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406" name="Google Shape;316;p27"/>
          <p:cNvSpPr/>
          <p:nvPr>
            <p:ph type="pic" sz="half" idx="22"/>
          </p:nvPr>
        </p:nvSpPr>
        <p:spPr>
          <a:xfrm>
            <a:off x="3809546" y="910227"/>
            <a:ext cx="2351102" cy="49605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407" name="Google Shape;317;p27" descr="Google Shape;317;p2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2217534" y="1929688"/>
            <a:ext cx="5554227" cy="2942546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Google Shape;318;p27"/>
          <p:cNvSpPr txBox="1"/>
          <p:nvPr>
            <p:ph type="body" sz="quarter" idx="23"/>
          </p:nvPr>
        </p:nvSpPr>
        <p:spPr>
          <a:xfrm>
            <a:off x="6514449" y="1853221"/>
            <a:ext cx="1741501" cy="594901"/>
          </a:xfrm>
          <a:prstGeom prst="rect">
            <a:avLst/>
          </a:prstGeom>
        </p:spPr>
        <p:txBody>
          <a:bodyPr/>
          <a:lstStyle/>
          <a:p>
            <a:pPr indent="-292100">
              <a:buSzPts val="1000"/>
              <a:buFont typeface="Helvetica"/>
              <a:defRPr sz="1000"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409" name="Google Shape;320;p27"/>
          <p:cNvSpPr txBox="1"/>
          <p:nvPr>
            <p:ph type="body" sz="quarter" idx="24"/>
          </p:nvPr>
        </p:nvSpPr>
        <p:spPr>
          <a:xfrm>
            <a:off x="6514449" y="2884446"/>
            <a:ext cx="1741501" cy="594901"/>
          </a:xfrm>
          <a:prstGeom prst="rect">
            <a:avLst/>
          </a:prstGeom>
        </p:spPr>
        <p:txBody>
          <a:bodyPr/>
          <a:lstStyle/>
          <a:p>
            <a:pPr indent="-292100">
              <a:buSzPts val="1000"/>
              <a:buFont typeface="Helvetica"/>
              <a:defRPr sz="1000"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410" name="Google Shape;322;p27"/>
          <p:cNvSpPr txBox="1"/>
          <p:nvPr>
            <p:ph type="body" sz="quarter" idx="25"/>
          </p:nvPr>
        </p:nvSpPr>
        <p:spPr>
          <a:xfrm>
            <a:off x="6514449" y="3915671"/>
            <a:ext cx="1741501" cy="594901"/>
          </a:xfrm>
          <a:prstGeom prst="rect">
            <a:avLst/>
          </a:prstGeom>
        </p:spPr>
        <p:txBody>
          <a:bodyPr/>
          <a:lstStyle/>
          <a:p>
            <a:pPr indent="-292100">
              <a:buSzPts val="1000"/>
              <a:buFont typeface="Helvetica"/>
              <a:defRPr sz="1000"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411" name="Google Shape;325;p27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412" name="Google Shape;326;p27" descr="Google Shape;326;p2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8312" y="4817292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328;p28"/>
          <p:cNvSpPr/>
          <p:nvPr>
            <p:ph type="pic" sz="half" idx="21"/>
          </p:nvPr>
        </p:nvSpPr>
        <p:spPr>
          <a:xfrm>
            <a:off x="242443" y="188549"/>
            <a:ext cx="4292701" cy="2234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21" name="Google Shape;329;p28"/>
          <p:cNvSpPr/>
          <p:nvPr>
            <p:ph type="pic" sz="half" idx="22"/>
          </p:nvPr>
        </p:nvSpPr>
        <p:spPr>
          <a:xfrm>
            <a:off x="232825" y="2515280"/>
            <a:ext cx="4292701" cy="22347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22" name="Google Shape;330;p28"/>
          <p:cNvSpPr/>
          <p:nvPr>
            <p:ph type="pic" sz="half" idx="23"/>
          </p:nvPr>
        </p:nvSpPr>
        <p:spPr>
          <a:xfrm>
            <a:off x="4608874" y="188549"/>
            <a:ext cx="4296902" cy="2234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23" name="Google Shape;331;p28"/>
          <p:cNvSpPr/>
          <p:nvPr>
            <p:ph type="pic" sz="half" idx="24"/>
          </p:nvPr>
        </p:nvSpPr>
        <p:spPr>
          <a:xfrm>
            <a:off x="4618504" y="2515278"/>
            <a:ext cx="4296901" cy="22347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2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7_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337;p29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sp>
        <p:nvSpPr>
          <p:cNvPr id="432" name="Google Shape;338;p29"/>
          <p:cNvSpPr/>
          <p:nvPr>
            <p:ph type="pic" sz="half" idx="21"/>
          </p:nvPr>
        </p:nvSpPr>
        <p:spPr>
          <a:xfrm>
            <a:off x="247831" y="188549"/>
            <a:ext cx="4287301" cy="2234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3" name="Google Shape;339;p29"/>
          <p:cNvSpPr/>
          <p:nvPr>
            <p:ph type="pic" sz="half" idx="22"/>
          </p:nvPr>
        </p:nvSpPr>
        <p:spPr>
          <a:xfrm>
            <a:off x="238224" y="2515280"/>
            <a:ext cx="4287301" cy="22347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4" name="Google Shape;340;p29"/>
          <p:cNvSpPr/>
          <p:nvPr>
            <p:ph type="pic" sz="half" idx="23"/>
          </p:nvPr>
        </p:nvSpPr>
        <p:spPr>
          <a:xfrm>
            <a:off x="4608874" y="188549"/>
            <a:ext cx="4296902" cy="2234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5" name="Google Shape;341;p29"/>
          <p:cNvSpPr/>
          <p:nvPr>
            <p:ph type="pic" sz="half" idx="24"/>
          </p:nvPr>
        </p:nvSpPr>
        <p:spPr>
          <a:xfrm>
            <a:off x="4618504" y="2515280"/>
            <a:ext cx="4296901" cy="22347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436" name="Google Shape;342;p29" descr="Google Shape;342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08312" y="4817292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344;p30"/>
          <p:cNvSpPr/>
          <p:nvPr>
            <p:ph type="pic" sz="half" idx="21"/>
          </p:nvPr>
        </p:nvSpPr>
        <p:spPr>
          <a:xfrm>
            <a:off x="3814972" y="1595078"/>
            <a:ext cx="2351101" cy="4960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445" name="Google Shape;345;p30" descr="Google Shape;345;p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222959" y="2614539"/>
            <a:ext cx="5554227" cy="294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Google Shape;346;p30" descr="Google Shape;346;p3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Google Shape;347;p30" descr="Google Shape;347;p3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9815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Texte niveau 1…"/>
          <p:cNvSpPr txBox="1"/>
          <p:nvPr>
            <p:ph type="body" sz="quarter" idx="1"/>
          </p:nvPr>
        </p:nvSpPr>
        <p:spPr>
          <a:xfrm>
            <a:off x="501375" y="471450"/>
            <a:ext cx="2134500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49" name="Texte du titre"/>
          <p:cNvSpPr txBox="1"/>
          <p:nvPr>
            <p:ph type="title"/>
          </p:nvPr>
        </p:nvSpPr>
        <p:spPr>
          <a:xfrm>
            <a:off x="329225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450" name="Google Shape;350;p30"/>
          <p:cNvSpPr txBox="1"/>
          <p:nvPr>
            <p:ph type="body" sz="half" idx="22"/>
          </p:nvPr>
        </p:nvSpPr>
        <p:spPr>
          <a:xfrm>
            <a:off x="329224" y="1853214"/>
            <a:ext cx="3183302" cy="2964302"/>
          </a:xfrm>
          <a:prstGeom prst="rect">
            <a:avLst/>
          </a:prstGeom>
        </p:spPr>
        <p:txBody>
          <a:bodyPr/>
          <a:lstStyle/>
          <a:p>
            <a:pPr indent="-292100">
              <a:buClr>
                <a:srgbClr val="EEEEEE"/>
              </a:buClr>
              <a:buSzPts val="1000"/>
              <a:buFont typeface="Helvetica"/>
              <a:defRPr sz="1000">
                <a:solidFill>
                  <a:srgbClr val="EEEEEE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451" name="Google Shape;351;p30"/>
          <p:cNvSpPr/>
          <p:nvPr>
            <p:ph type="pic" sz="half" idx="23"/>
          </p:nvPr>
        </p:nvSpPr>
        <p:spPr>
          <a:xfrm>
            <a:off x="6487621" y="-955423"/>
            <a:ext cx="2351101" cy="49605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452" name="Google Shape;352;p30" descr="Google Shape;352;p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4895608" y="64038"/>
            <a:ext cx="5554228" cy="2942546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Google Shape;354;p30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454" name="Google Shape;355;p30" descr="Google Shape;355;p3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8300" y="4815497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31;p4" descr="Google Shape;31;p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Google Shape;32;p4" descr="Google Shape;32;p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815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Texte niveau 1…"/>
          <p:cNvSpPr txBox="1"/>
          <p:nvPr>
            <p:ph type="body" sz="quarter" idx="1"/>
          </p:nvPr>
        </p:nvSpPr>
        <p:spPr>
          <a:xfrm>
            <a:off x="501375" y="471450"/>
            <a:ext cx="2134500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5" name="Google Shape;35;p4"/>
          <p:cNvSpPr txBox="1"/>
          <p:nvPr>
            <p:ph type="body" sz="quarter" idx="21"/>
          </p:nvPr>
        </p:nvSpPr>
        <p:spPr>
          <a:xfrm>
            <a:off x="515550" y="2035150"/>
            <a:ext cx="2134501" cy="1032599"/>
          </a:xfrm>
          <a:prstGeom prst="rect">
            <a:avLst/>
          </a:prstGeom>
        </p:spPr>
        <p:txBody>
          <a:bodyPr/>
          <a:lstStyle/>
          <a:p>
            <a:pPr indent="-285750">
              <a:buClr>
                <a:srgbClr val="EEEEEE"/>
              </a:buClr>
              <a:buSzPts val="900"/>
              <a:defRPr sz="900">
                <a:solidFill>
                  <a:srgbClr val="EEEEEE"/>
                </a:solidFill>
              </a:defRPr>
            </a:pPr>
          </a:p>
        </p:txBody>
      </p:sp>
      <p:sp>
        <p:nvSpPr>
          <p:cNvPr id="46" name="Google Shape;38;p4"/>
          <p:cNvSpPr txBox="1"/>
          <p:nvPr>
            <p:ph type="body" sz="quarter" idx="22"/>
          </p:nvPr>
        </p:nvSpPr>
        <p:spPr>
          <a:xfrm>
            <a:off x="546563" y="3425775"/>
            <a:ext cx="2134500" cy="1032599"/>
          </a:xfrm>
          <a:prstGeom prst="rect">
            <a:avLst/>
          </a:prstGeom>
        </p:spPr>
        <p:txBody>
          <a:bodyPr/>
          <a:lstStyle/>
          <a:p>
            <a:pPr indent="-285750">
              <a:buClr>
                <a:srgbClr val="EEEEEE"/>
              </a:buClr>
              <a:buSzPts val="900"/>
              <a:defRPr sz="900">
                <a:solidFill>
                  <a:srgbClr val="EEEEEE"/>
                </a:solidFill>
              </a:defRPr>
            </a:pPr>
          </a:p>
        </p:txBody>
      </p:sp>
      <p:sp>
        <p:nvSpPr>
          <p:cNvPr id="47" name="Google Shape;41;p4"/>
          <p:cNvSpPr txBox="1"/>
          <p:nvPr>
            <p:ph type="body" sz="quarter" idx="23"/>
          </p:nvPr>
        </p:nvSpPr>
        <p:spPr>
          <a:xfrm>
            <a:off x="5921049" y="2035162"/>
            <a:ext cx="2134501" cy="1032600"/>
          </a:xfrm>
          <a:prstGeom prst="rect">
            <a:avLst/>
          </a:prstGeom>
        </p:spPr>
        <p:txBody>
          <a:bodyPr/>
          <a:lstStyle/>
          <a:p>
            <a:pPr indent="-285750">
              <a:buClr>
                <a:srgbClr val="EEEEEE"/>
              </a:buClr>
              <a:buSzPts val="900"/>
              <a:defRPr sz="900">
                <a:solidFill>
                  <a:srgbClr val="EEEEEE"/>
                </a:solidFill>
              </a:defRPr>
            </a:pPr>
          </a:p>
        </p:txBody>
      </p:sp>
      <p:sp>
        <p:nvSpPr>
          <p:cNvPr id="48" name="Google Shape;44;p4"/>
          <p:cNvSpPr txBox="1"/>
          <p:nvPr>
            <p:ph type="body" sz="quarter" idx="24"/>
          </p:nvPr>
        </p:nvSpPr>
        <p:spPr>
          <a:xfrm>
            <a:off x="5952063" y="3425788"/>
            <a:ext cx="2134500" cy="1032600"/>
          </a:xfrm>
          <a:prstGeom prst="rect">
            <a:avLst/>
          </a:prstGeom>
        </p:spPr>
        <p:txBody>
          <a:bodyPr/>
          <a:lstStyle/>
          <a:p>
            <a:pPr indent="-285750">
              <a:buClr>
                <a:srgbClr val="EEEEEE"/>
              </a:buClr>
              <a:buSzPts val="900"/>
              <a:defRPr sz="900">
                <a:solidFill>
                  <a:srgbClr val="EEEEEE"/>
                </a:solidFill>
              </a:defRPr>
            </a:pPr>
          </a:p>
        </p:txBody>
      </p:sp>
      <p:sp>
        <p:nvSpPr>
          <p:cNvPr id="49" name="Texte du titre"/>
          <p:cNvSpPr txBox="1"/>
          <p:nvPr>
            <p:ph type="title"/>
          </p:nvPr>
        </p:nvSpPr>
        <p:spPr>
          <a:xfrm>
            <a:off x="304800" y="763949"/>
            <a:ext cx="3104401" cy="6210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50" name="Google Shape;48;p4"/>
          <p:cNvSpPr txBox="1"/>
          <p:nvPr>
            <p:ph type="body" sz="quarter" idx="25"/>
          </p:nvPr>
        </p:nvSpPr>
        <p:spPr>
          <a:xfrm>
            <a:off x="3218300" y="2035150"/>
            <a:ext cx="2134501" cy="1032599"/>
          </a:xfrm>
          <a:prstGeom prst="rect">
            <a:avLst/>
          </a:prstGeom>
        </p:spPr>
        <p:txBody>
          <a:bodyPr/>
          <a:lstStyle/>
          <a:p>
            <a:pPr indent="-285750">
              <a:buClr>
                <a:srgbClr val="EEEEEE"/>
              </a:buClr>
              <a:buSzPts val="900"/>
              <a:defRPr sz="900">
                <a:solidFill>
                  <a:srgbClr val="EEEEEE"/>
                </a:solidFill>
              </a:defRPr>
            </a:pPr>
          </a:p>
        </p:txBody>
      </p:sp>
      <p:sp>
        <p:nvSpPr>
          <p:cNvPr id="51" name="Google Shape;51;p4"/>
          <p:cNvSpPr txBox="1"/>
          <p:nvPr>
            <p:ph type="body" sz="quarter" idx="26"/>
          </p:nvPr>
        </p:nvSpPr>
        <p:spPr>
          <a:xfrm>
            <a:off x="3249312" y="3425775"/>
            <a:ext cx="2134501" cy="1032599"/>
          </a:xfrm>
          <a:prstGeom prst="rect">
            <a:avLst/>
          </a:prstGeom>
        </p:spPr>
        <p:txBody>
          <a:bodyPr/>
          <a:lstStyle/>
          <a:p>
            <a:pPr indent="-285750">
              <a:buClr>
                <a:srgbClr val="EEEEEE"/>
              </a:buClr>
              <a:buSzPts val="900"/>
              <a:defRPr sz="900">
                <a:solidFill>
                  <a:srgbClr val="EEEEEE"/>
                </a:solidFill>
              </a:defRPr>
            </a:pPr>
          </a:p>
        </p:txBody>
      </p:sp>
      <p:sp>
        <p:nvSpPr>
          <p:cNvPr id="52" name="Google Shape;54;p4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53" name="Google Shape;55;p4" descr="Google Shape;55;p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08300" y="4815497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_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57;p31"/>
          <p:cNvSpPr/>
          <p:nvPr>
            <p:ph type="pic" sz="half" idx="21"/>
          </p:nvPr>
        </p:nvSpPr>
        <p:spPr>
          <a:xfrm>
            <a:off x="3814972" y="1595078"/>
            <a:ext cx="2351101" cy="4960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463" name="Google Shape;358;p31" descr="Google Shape;358;p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222959" y="2614539"/>
            <a:ext cx="5554227" cy="2942545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Google Shape;359;p31"/>
          <p:cNvSpPr/>
          <p:nvPr>
            <p:ph type="pic" sz="half" idx="22"/>
          </p:nvPr>
        </p:nvSpPr>
        <p:spPr>
          <a:xfrm>
            <a:off x="6487621" y="-955423"/>
            <a:ext cx="2351101" cy="49605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465" name="Google Shape;360;p31" descr="Google Shape;360;p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4895608" y="64038"/>
            <a:ext cx="5554228" cy="2942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Google Shape;361;p31" descr="Google Shape;361;p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Google Shape;362;p31" descr="Google Shape;362;p3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9815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Texte niveau 1…"/>
          <p:cNvSpPr txBox="1"/>
          <p:nvPr>
            <p:ph type="body" sz="quarter" idx="1"/>
          </p:nvPr>
        </p:nvSpPr>
        <p:spPr>
          <a:xfrm>
            <a:off x="501375" y="471450"/>
            <a:ext cx="2134500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69" name="Texte du titre"/>
          <p:cNvSpPr txBox="1"/>
          <p:nvPr>
            <p:ph type="title"/>
          </p:nvPr>
        </p:nvSpPr>
        <p:spPr>
          <a:xfrm>
            <a:off x="329225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470" name="Google Shape;365;p31"/>
          <p:cNvSpPr txBox="1"/>
          <p:nvPr>
            <p:ph type="body" sz="half" idx="23"/>
          </p:nvPr>
        </p:nvSpPr>
        <p:spPr>
          <a:xfrm>
            <a:off x="329224" y="1853214"/>
            <a:ext cx="3183302" cy="2964302"/>
          </a:xfrm>
          <a:prstGeom prst="rect">
            <a:avLst/>
          </a:prstGeom>
        </p:spPr>
        <p:txBody>
          <a:bodyPr/>
          <a:lstStyle/>
          <a:p>
            <a:pPr indent="-292100">
              <a:buSzPts val="1000"/>
              <a:buFont typeface="Helvetica"/>
              <a:defRPr sz="1000"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471" name="Google Shape;367;p31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472" name="Google Shape;368;p31" descr="Google Shape;368;p3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8312" y="4817292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370;p32" descr="Google Shape;370;p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5375" y="105787"/>
            <a:ext cx="4931925" cy="4931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Google Shape;371;p32" descr="Google Shape;371;p3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Google Shape;372;p32" descr="Google Shape;372;p3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9815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Texte niveau 1…"/>
          <p:cNvSpPr txBox="1"/>
          <p:nvPr>
            <p:ph type="body" sz="quarter" idx="1"/>
          </p:nvPr>
        </p:nvSpPr>
        <p:spPr>
          <a:xfrm>
            <a:off x="501375" y="471450"/>
            <a:ext cx="2134500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84" name="Texte du titre"/>
          <p:cNvSpPr txBox="1"/>
          <p:nvPr>
            <p:ph type="title"/>
          </p:nvPr>
        </p:nvSpPr>
        <p:spPr>
          <a:xfrm>
            <a:off x="329225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485" name="Google Shape;375;p32"/>
          <p:cNvSpPr txBox="1"/>
          <p:nvPr>
            <p:ph type="body" sz="half" idx="21"/>
          </p:nvPr>
        </p:nvSpPr>
        <p:spPr>
          <a:xfrm>
            <a:off x="329224" y="1853214"/>
            <a:ext cx="3183302" cy="2964302"/>
          </a:xfrm>
          <a:prstGeom prst="rect">
            <a:avLst/>
          </a:prstGeom>
        </p:spPr>
        <p:txBody>
          <a:bodyPr/>
          <a:lstStyle/>
          <a:p>
            <a:pPr indent="-292100">
              <a:buClr>
                <a:srgbClr val="EEEEEE"/>
              </a:buClr>
              <a:buSzPts val="1000"/>
              <a:buFont typeface="Helvetica"/>
              <a:defRPr sz="1000">
                <a:solidFill>
                  <a:srgbClr val="EEEEEE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486" name="Google Shape;377;p32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487" name="Google Shape;378;p32" descr="Google Shape;378;p3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8300" y="4815497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9_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380;p33" descr="Google Shape;380;p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5375" y="105787"/>
            <a:ext cx="4931925" cy="4931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Google Shape;381;p33" descr="Google Shape;381;p3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Google Shape;382;p33" descr="Google Shape;382;p3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9815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Texte niveau 1…"/>
          <p:cNvSpPr txBox="1"/>
          <p:nvPr>
            <p:ph type="body" sz="quarter" idx="1"/>
          </p:nvPr>
        </p:nvSpPr>
        <p:spPr>
          <a:xfrm>
            <a:off x="501375" y="471450"/>
            <a:ext cx="2134500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99" name="Texte du titre"/>
          <p:cNvSpPr txBox="1"/>
          <p:nvPr>
            <p:ph type="title"/>
          </p:nvPr>
        </p:nvSpPr>
        <p:spPr>
          <a:xfrm>
            <a:off x="329225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500" name="Google Shape;385;p33"/>
          <p:cNvSpPr txBox="1"/>
          <p:nvPr>
            <p:ph type="body" sz="half" idx="21"/>
          </p:nvPr>
        </p:nvSpPr>
        <p:spPr>
          <a:xfrm>
            <a:off x="329224" y="1853214"/>
            <a:ext cx="3183302" cy="2964302"/>
          </a:xfrm>
          <a:prstGeom prst="rect">
            <a:avLst/>
          </a:prstGeom>
        </p:spPr>
        <p:txBody>
          <a:bodyPr/>
          <a:lstStyle/>
          <a:p>
            <a:pPr indent="-292100">
              <a:buSzPts val="1000"/>
              <a:buFont typeface="Helvetica"/>
              <a:defRPr sz="1000"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501" name="Google Shape;387;p33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502" name="Google Shape;388;p33" descr="Google Shape;388;p3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8312" y="4817292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390;p34" descr="Google Shape;390;p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1525" y="407644"/>
            <a:ext cx="3348548" cy="4480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Google Shape;391;p34" descr="Google Shape;391;p3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Google Shape;392;p34" descr="Google Shape;392;p3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62766" y="565466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Texte niveau 1…"/>
          <p:cNvSpPr txBox="1"/>
          <p:nvPr>
            <p:ph type="body" sz="quarter" idx="1"/>
          </p:nvPr>
        </p:nvSpPr>
        <p:spPr>
          <a:xfrm>
            <a:off x="4744325" y="474913"/>
            <a:ext cx="2134501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14" name="Texte du titre"/>
          <p:cNvSpPr txBox="1"/>
          <p:nvPr>
            <p:ph type="title"/>
          </p:nvPr>
        </p:nvSpPr>
        <p:spPr>
          <a:xfrm>
            <a:off x="4572175" y="563412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515" name="Google Shape;395;p34"/>
          <p:cNvSpPr txBox="1"/>
          <p:nvPr>
            <p:ph type="body" sz="half" idx="21"/>
          </p:nvPr>
        </p:nvSpPr>
        <p:spPr>
          <a:xfrm>
            <a:off x="4572175" y="1856677"/>
            <a:ext cx="3183301" cy="2964302"/>
          </a:xfrm>
          <a:prstGeom prst="rect">
            <a:avLst/>
          </a:prstGeom>
        </p:spPr>
        <p:txBody>
          <a:bodyPr/>
          <a:lstStyle/>
          <a:p>
            <a:pPr indent="-292100">
              <a:buClr>
                <a:srgbClr val="EEEEEE"/>
              </a:buClr>
              <a:buSzPts val="1000"/>
              <a:buFont typeface="Helvetica"/>
              <a:defRPr sz="1000">
                <a:solidFill>
                  <a:srgbClr val="EEEEEE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516" name="Google Shape;397;p34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517" name="Google Shape;398;p34" descr="Google Shape;398;p3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8300" y="4815497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0_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400;p35" descr="Google Shape;400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1525" y="407644"/>
            <a:ext cx="3348548" cy="4480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Google Shape;401;p35" descr="Google Shape;401;p3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Google Shape;402;p35" descr="Google Shape;402;p3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62766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Texte niveau 1…"/>
          <p:cNvSpPr txBox="1"/>
          <p:nvPr>
            <p:ph type="body" sz="quarter" idx="1"/>
          </p:nvPr>
        </p:nvSpPr>
        <p:spPr>
          <a:xfrm>
            <a:off x="4744325" y="471450"/>
            <a:ext cx="2134501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29" name="Texte du titre"/>
          <p:cNvSpPr txBox="1"/>
          <p:nvPr>
            <p:ph type="title"/>
          </p:nvPr>
        </p:nvSpPr>
        <p:spPr>
          <a:xfrm>
            <a:off x="4572175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530" name="Google Shape;405;p35"/>
          <p:cNvSpPr txBox="1"/>
          <p:nvPr>
            <p:ph type="body" sz="half" idx="21"/>
          </p:nvPr>
        </p:nvSpPr>
        <p:spPr>
          <a:xfrm>
            <a:off x="4572175" y="1853214"/>
            <a:ext cx="3183301" cy="2964302"/>
          </a:xfrm>
          <a:prstGeom prst="rect">
            <a:avLst/>
          </a:prstGeom>
        </p:spPr>
        <p:txBody>
          <a:bodyPr/>
          <a:lstStyle/>
          <a:p>
            <a:pPr indent="-292100">
              <a:buSzPts val="1000"/>
              <a:buFont typeface="Helvetica"/>
              <a:defRPr sz="1000"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531" name="Google Shape;407;p35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532" name="Google Shape;408;p35" descr="Google Shape;408;p3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8312" y="4817292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410;p36" descr="Google Shape;410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6733" y="763949"/>
            <a:ext cx="5276790" cy="3864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Google Shape;411;p36" descr="Google Shape;411;p3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Google Shape;412;p36" descr="Google Shape;412;p3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9815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Texte niveau 1…"/>
          <p:cNvSpPr txBox="1"/>
          <p:nvPr>
            <p:ph type="body" sz="quarter" idx="1"/>
          </p:nvPr>
        </p:nvSpPr>
        <p:spPr>
          <a:xfrm>
            <a:off x="501375" y="471450"/>
            <a:ext cx="2134500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44" name="Texte du titre"/>
          <p:cNvSpPr txBox="1"/>
          <p:nvPr>
            <p:ph type="title"/>
          </p:nvPr>
        </p:nvSpPr>
        <p:spPr>
          <a:xfrm>
            <a:off x="329225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545" name="Google Shape;415;p36"/>
          <p:cNvSpPr txBox="1"/>
          <p:nvPr>
            <p:ph type="body" sz="half" idx="21"/>
          </p:nvPr>
        </p:nvSpPr>
        <p:spPr>
          <a:xfrm>
            <a:off x="329224" y="1853214"/>
            <a:ext cx="3183302" cy="2964302"/>
          </a:xfrm>
          <a:prstGeom prst="rect">
            <a:avLst/>
          </a:prstGeom>
        </p:spPr>
        <p:txBody>
          <a:bodyPr/>
          <a:lstStyle/>
          <a:p>
            <a:pPr indent="-292100">
              <a:buClr>
                <a:srgbClr val="EEEEEE"/>
              </a:buClr>
              <a:buSzPts val="1000"/>
              <a:buFont typeface="Helvetica"/>
              <a:defRPr sz="1000">
                <a:solidFill>
                  <a:srgbClr val="EEEEEE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546" name="Google Shape;417;p36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547" name="Google Shape;418;p36" descr="Google Shape;418;p3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8300" y="4815497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1_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420;p37" descr="Google Shape;420;p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6733" y="763949"/>
            <a:ext cx="5276790" cy="3864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Google Shape;421;p37" descr="Google Shape;421;p3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Google Shape;422;p37" descr="Google Shape;422;p3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9815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Texte niveau 1…"/>
          <p:cNvSpPr txBox="1"/>
          <p:nvPr>
            <p:ph type="body" sz="quarter" idx="1"/>
          </p:nvPr>
        </p:nvSpPr>
        <p:spPr>
          <a:xfrm>
            <a:off x="501375" y="471450"/>
            <a:ext cx="2134500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59" name="Texte du titre"/>
          <p:cNvSpPr txBox="1"/>
          <p:nvPr>
            <p:ph type="title"/>
          </p:nvPr>
        </p:nvSpPr>
        <p:spPr>
          <a:xfrm>
            <a:off x="329225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560" name="Google Shape;425;p37"/>
          <p:cNvSpPr txBox="1"/>
          <p:nvPr>
            <p:ph type="body" sz="half" idx="21"/>
          </p:nvPr>
        </p:nvSpPr>
        <p:spPr>
          <a:xfrm>
            <a:off x="329224" y="1853214"/>
            <a:ext cx="3183302" cy="2964302"/>
          </a:xfrm>
          <a:prstGeom prst="rect">
            <a:avLst/>
          </a:prstGeom>
        </p:spPr>
        <p:txBody>
          <a:bodyPr/>
          <a:lstStyle/>
          <a:p>
            <a:pPr indent="-292100">
              <a:buSzPts val="1000"/>
              <a:buFont typeface="Helvetica"/>
              <a:defRPr sz="1000"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561" name="Google Shape;427;p37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562" name="Google Shape;428;p37" descr="Google Shape;428;p3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8312" y="4817292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430;p38"/>
          <p:cNvSpPr/>
          <p:nvPr>
            <p:ph type="pic" sz="quarter" idx="21"/>
          </p:nvPr>
        </p:nvSpPr>
        <p:spPr>
          <a:xfrm>
            <a:off x="2841974" y="2650706"/>
            <a:ext cx="2505001" cy="2103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71" name="Google Shape;431;p38"/>
          <p:cNvSpPr/>
          <p:nvPr>
            <p:ph type="pic" sz="quarter" idx="22"/>
          </p:nvPr>
        </p:nvSpPr>
        <p:spPr>
          <a:xfrm>
            <a:off x="2841974" y="393600"/>
            <a:ext cx="2505001" cy="2103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72" name="Google Shape;432;p38"/>
          <p:cNvSpPr/>
          <p:nvPr>
            <p:ph type="pic" sz="half" idx="23"/>
          </p:nvPr>
        </p:nvSpPr>
        <p:spPr>
          <a:xfrm>
            <a:off x="220424" y="393600"/>
            <a:ext cx="2505001" cy="436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573" name="Google Shape;433;p38" descr="Google Shape;433;p3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Google Shape;434;p38" descr="Google Shape;434;p3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3990" y="565466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Texte niveau 1…"/>
          <p:cNvSpPr txBox="1"/>
          <p:nvPr>
            <p:ph type="body" sz="quarter" idx="1"/>
          </p:nvPr>
        </p:nvSpPr>
        <p:spPr>
          <a:xfrm>
            <a:off x="5775550" y="474913"/>
            <a:ext cx="2134501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76" name="Texte du titre"/>
          <p:cNvSpPr txBox="1"/>
          <p:nvPr>
            <p:ph type="title"/>
          </p:nvPr>
        </p:nvSpPr>
        <p:spPr>
          <a:xfrm>
            <a:off x="5603399" y="563412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577" name="Google Shape;437;p38"/>
          <p:cNvSpPr txBox="1"/>
          <p:nvPr>
            <p:ph type="body" sz="half" idx="24"/>
          </p:nvPr>
        </p:nvSpPr>
        <p:spPr>
          <a:xfrm>
            <a:off x="5603399" y="1856677"/>
            <a:ext cx="3183301" cy="2964302"/>
          </a:xfrm>
          <a:prstGeom prst="rect">
            <a:avLst/>
          </a:prstGeom>
        </p:spPr>
        <p:txBody>
          <a:bodyPr/>
          <a:lstStyle/>
          <a:p>
            <a:pPr indent="-292100">
              <a:buClr>
                <a:srgbClr val="EEEEEE"/>
              </a:buClr>
              <a:buSzPts val="1000"/>
              <a:buFont typeface="Helvetica"/>
              <a:defRPr sz="1000">
                <a:solidFill>
                  <a:srgbClr val="EEEEEE"/>
                </a:solidFill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578" name="Google Shape;439;p38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579" name="Google Shape;440;p38" descr="Google Shape;440;p3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08300" y="4815497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2_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442;p39" descr="Google Shape;442;p3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Google Shape;443;p39" descr="Google Shape;443;p3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6141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Texte niveau 1…"/>
          <p:cNvSpPr txBox="1"/>
          <p:nvPr>
            <p:ph type="body" sz="quarter" idx="1"/>
          </p:nvPr>
        </p:nvSpPr>
        <p:spPr>
          <a:xfrm>
            <a:off x="5777700" y="471450"/>
            <a:ext cx="2134500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90" name="Texte du titre"/>
          <p:cNvSpPr txBox="1"/>
          <p:nvPr>
            <p:ph type="title"/>
          </p:nvPr>
        </p:nvSpPr>
        <p:spPr>
          <a:xfrm>
            <a:off x="5605550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591" name="Google Shape;446;p39"/>
          <p:cNvSpPr txBox="1"/>
          <p:nvPr>
            <p:ph type="body" sz="half" idx="21"/>
          </p:nvPr>
        </p:nvSpPr>
        <p:spPr>
          <a:xfrm>
            <a:off x="5605550" y="1853214"/>
            <a:ext cx="3183301" cy="2964302"/>
          </a:xfrm>
          <a:prstGeom prst="rect">
            <a:avLst/>
          </a:prstGeom>
        </p:spPr>
        <p:txBody>
          <a:bodyPr/>
          <a:lstStyle/>
          <a:p>
            <a:pPr indent="-292100">
              <a:buSzPts val="1000"/>
              <a:buFont typeface="Helvetica"/>
              <a:defRPr sz="1000">
                <a:latin typeface="Inter"/>
                <a:ea typeface="Inter"/>
                <a:cs typeface="Inter"/>
                <a:sym typeface="Inter"/>
              </a:defRPr>
            </a:pPr>
          </a:p>
        </p:txBody>
      </p:sp>
      <p:sp>
        <p:nvSpPr>
          <p:cNvPr id="592" name="Google Shape;447;p39"/>
          <p:cNvSpPr/>
          <p:nvPr>
            <p:ph type="pic" sz="quarter" idx="22"/>
          </p:nvPr>
        </p:nvSpPr>
        <p:spPr>
          <a:xfrm>
            <a:off x="2841974" y="2650706"/>
            <a:ext cx="2505001" cy="2103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93" name="Google Shape;448;p39"/>
          <p:cNvSpPr/>
          <p:nvPr>
            <p:ph type="pic" sz="quarter" idx="23"/>
          </p:nvPr>
        </p:nvSpPr>
        <p:spPr>
          <a:xfrm>
            <a:off x="2841974" y="393600"/>
            <a:ext cx="2505001" cy="2103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94" name="Google Shape;449;p39"/>
          <p:cNvSpPr/>
          <p:nvPr>
            <p:ph type="pic" sz="half" idx="24"/>
          </p:nvPr>
        </p:nvSpPr>
        <p:spPr>
          <a:xfrm>
            <a:off x="220424" y="393600"/>
            <a:ext cx="2505001" cy="436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95" name="Google Shape;451;p39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596" name="Google Shape;452;p39" descr="Google Shape;452;p3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08312" y="4817292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454;p40" descr="Google Shape;454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Google Shape;455;p40" descr="Google Shape;455;p4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815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Texte niveau 1…"/>
          <p:cNvSpPr txBox="1"/>
          <p:nvPr>
            <p:ph type="body" sz="quarter" idx="1"/>
          </p:nvPr>
        </p:nvSpPr>
        <p:spPr>
          <a:xfrm>
            <a:off x="501375" y="471450"/>
            <a:ext cx="2134500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07" name="Texte du titre"/>
          <p:cNvSpPr txBox="1"/>
          <p:nvPr>
            <p:ph type="title"/>
          </p:nvPr>
        </p:nvSpPr>
        <p:spPr>
          <a:xfrm>
            <a:off x="329225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608" name="Google Shape;458;p40"/>
          <p:cNvSpPr/>
          <p:nvPr>
            <p:ph type="pic" sz="quarter" idx="21"/>
          </p:nvPr>
        </p:nvSpPr>
        <p:spPr>
          <a:xfrm>
            <a:off x="419825" y="1666175"/>
            <a:ext cx="2654101" cy="25743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09" name="Google Shape;459;p40"/>
          <p:cNvSpPr/>
          <p:nvPr>
            <p:ph type="pic" sz="quarter" idx="22"/>
          </p:nvPr>
        </p:nvSpPr>
        <p:spPr>
          <a:xfrm>
            <a:off x="3220224" y="1651349"/>
            <a:ext cx="2654101" cy="25743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0" name="Google Shape;460;p40"/>
          <p:cNvSpPr/>
          <p:nvPr>
            <p:ph type="pic" sz="quarter" idx="23"/>
          </p:nvPr>
        </p:nvSpPr>
        <p:spPr>
          <a:xfrm>
            <a:off x="6026349" y="1651349"/>
            <a:ext cx="2654101" cy="25743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1" name="Google Shape;462;p40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612" name="Google Shape;463;p40" descr="Google Shape;463;p4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08300" y="4815497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57;p5" descr="Google Shape;57;p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Texte niveau 1…"/>
          <p:cNvSpPr txBox="1"/>
          <p:nvPr>
            <p:ph type="body" sz="quarter" idx="1"/>
          </p:nvPr>
        </p:nvSpPr>
        <p:spPr>
          <a:xfrm>
            <a:off x="501375" y="471450"/>
            <a:ext cx="2134500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3" name="Google Shape;60;p5"/>
          <p:cNvSpPr txBox="1"/>
          <p:nvPr>
            <p:ph type="body" sz="quarter" idx="21"/>
          </p:nvPr>
        </p:nvSpPr>
        <p:spPr>
          <a:xfrm>
            <a:off x="515550" y="2035150"/>
            <a:ext cx="2134501" cy="1032599"/>
          </a:xfrm>
          <a:prstGeom prst="rect">
            <a:avLst/>
          </a:prstGeom>
        </p:spPr>
        <p:txBody>
          <a:bodyPr/>
          <a:lstStyle/>
          <a:p>
            <a:pPr indent="-285750">
              <a:buClr>
                <a:srgbClr val="666666"/>
              </a:buClr>
              <a:buSzPts val="900"/>
              <a:defRPr sz="900">
                <a:solidFill>
                  <a:srgbClr val="666666"/>
                </a:solidFill>
              </a:defRPr>
            </a:pPr>
          </a:p>
        </p:txBody>
      </p:sp>
      <p:sp>
        <p:nvSpPr>
          <p:cNvPr id="64" name="Google Shape;63;p5"/>
          <p:cNvSpPr txBox="1"/>
          <p:nvPr>
            <p:ph type="body" sz="quarter" idx="22"/>
          </p:nvPr>
        </p:nvSpPr>
        <p:spPr>
          <a:xfrm>
            <a:off x="546563" y="3425775"/>
            <a:ext cx="2134500" cy="1032599"/>
          </a:xfrm>
          <a:prstGeom prst="rect">
            <a:avLst/>
          </a:prstGeom>
        </p:spPr>
        <p:txBody>
          <a:bodyPr/>
          <a:lstStyle/>
          <a:p>
            <a:pPr indent="-285750">
              <a:buClr>
                <a:srgbClr val="666666"/>
              </a:buClr>
              <a:buSzPts val="900"/>
              <a:defRPr sz="900">
                <a:solidFill>
                  <a:srgbClr val="666666"/>
                </a:solidFill>
              </a:defRPr>
            </a:pPr>
          </a:p>
        </p:txBody>
      </p:sp>
      <p:sp>
        <p:nvSpPr>
          <p:cNvPr id="65" name="Google Shape;66;p5"/>
          <p:cNvSpPr txBox="1"/>
          <p:nvPr>
            <p:ph type="body" sz="quarter" idx="23"/>
          </p:nvPr>
        </p:nvSpPr>
        <p:spPr>
          <a:xfrm>
            <a:off x="3218300" y="2035150"/>
            <a:ext cx="2134501" cy="1032599"/>
          </a:xfrm>
          <a:prstGeom prst="rect">
            <a:avLst/>
          </a:prstGeom>
        </p:spPr>
        <p:txBody>
          <a:bodyPr/>
          <a:lstStyle/>
          <a:p>
            <a:pPr indent="-285750">
              <a:buClr>
                <a:srgbClr val="666666"/>
              </a:buClr>
              <a:buSzPts val="900"/>
              <a:defRPr sz="900">
                <a:solidFill>
                  <a:srgbClr val="666666"/>
                </a:solidFill>
              </a:defRPr>
            </a:pPr>
          </a:p>
        </p:txBody>
      </p:sp>
      <p:sp>
        <p:nvSpPr>
          <p:cNvPr id="66" name="Google Shape;69;p5"/>
          <p:cNvSpPr txBox="1"/>
          <p:nvPr>
            <p:ph type="body" sz="quarter" idx="24"/>
          </p:nvPr>
        </p:nvSpPr>
        <p:spPr>
          <a:xfrm>
            <a:off x="3249312" y="3425775"/>
            <a:ext cx="2134501" cy="1032599"/>
          </a:xfrm>
          <a:prstGeom prst="rect">
            <a:avLst/>
          </a:prstGeom>
        </p:spPr>
        <p:txBody>
          <a:bodyPr/>
          <a:lstStyle/>
          <a:p>
            <a:pPr indent="-285750">
              <a:buClr>
                <a:srgbClr val="666666"/>
              </a:buClr>
              <a:buSzPts val="900"/>
              <a:defRPr sz="900">
                <a:solidFill>
                  <a:srgbClr val="666666"/>
                </a:solidFill>
              </a:defRPr>
            </a:pPr>
          </a:p>
        </p:txBody>
      </p:sp>
      <p:pic>
        <p:nvPicPr>
          <p:cNvPr id="67" name="Google Shape;71;p5" descr="Google Shape;71;p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815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Google Shape;73;p5"/>
          <p:cNvSpPr txBox="1"/>
          <p:nvPr>
            <p:ph type="body" sz="quarter" idx="25"/>
          </p:nvPr>
        </p:nvSpPr>
        <p:spPr>
          <a:xfrm>
            <a:off x="5921049" y="2035162"/>
            <a:ext cx="2134501" cy="1032600"/>
          </a:xfrm>
          <a:prstGeom prst="rect">
            <a:avLst/>
          </a:prstGeom>
        </p:spPr>
        <p:txBody>
          <a:bodyPr/>
          <a:lstStyle/>
          <a:p>
            <a:pPr indent="-285750">
              <a:buClr>
                <a:srgbClr val="666666"/>
              </a:buClr>
              <a:buSzPts val="900"/>
              <a:defRPr sz="900">
                <a:solidFill>
                  <a:srgbClr val="666666"/>
                </a:solidFill>
              </a:defRPr>
            </a:pPr>
          </a:p>
        </p:txBody>
      </p:sp>
      <p:sp>
        <p:nvSpPr>
          <p:cNvPr id="69" name="Google Shape;76;p5"/>
          <p:cNvSpPr txBox="1"/>
          <p:nvPr>
            <p:ph type="body" sz="quarter" idx="26"/>
          </p:nvPr>
        </p:nvSpPr>
        <p:spPr>
          <a:xfrm>
            <a:off x="5952063" y="3425788"/>
            <a:ext cx="2134500" cy="1032600"/>
          </a:xfrm>
          <a:prstGeom prst="rect">
            <a:avLst/>
          </a:prstGeom>
        </p:spPr>
        <p:txBody>
          <a:bodyPr/>
          <a:lstStyle/>
          <a:p>
            <a:pPr indent="-285750">
              <a:buClr>
                <a:srgbClr val="666666"/>
              </a:buClr>
              <a:buSzPts val="900"/>
              <a:defRPr sz="900">
                <a:solidFill>
                  <a:srgbClr val="666666"/>
                </a:solidFill>
              </a:defRPr>
            </a:pPr>
          </a:p>
        </p:txBody>
      </p:sp>
      <p:sp>
        <p:nvSpPr>
          <p:cNvPr id="70" name="Texte du titre"/>
          <p:cNvSpPr txBox="1"/>
          <p:nvPr>
            <p:ph type="title"/>
          </p:nvPr>
        </p:nvSpPr>
        <p:spPr>
          <a:xfrm>
            <a:off x="329225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71" name="Google Shape;80;p5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72" name="Google Shape;81;p5" descr="Google Shape;81;p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60249" y="4803423"/>
            <a:ext cx="207091" cy="180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Google Shape;82;p5" descr="Google Shape;82;p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8312" y="4817292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3_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465;p41" descr="Google Shape;465;p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Google Shape;466;p41"/>
          <p:cNvSpPr/>
          <p:nvPr>
            <p:ph type="pic" sz="quarter" idx="21"/>
          </p:nvPr>
        </p:nvSpPr>
        <p:spPr>
          <a:xfrm>
            <a:off x="419825" y="1666175"/>
            <a:ext cx="2654101" cy="25743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2" name="Google Shape;467;p41"/>
          <p:cNvSpPr/>
          <p:nvPr>
            <p:ph type="pic" sz="quarter" idx="22"/>
          </p:nvPr>
        </p:nvSpPr>
        <p:spPr>
          <a:xfrm>
            <a:off x="3220224" y="1651349"/>
            <a:ext cx="2654101" cy="25743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3" name="Google Shape;468;p41"/>
          <p:cNvSpPr/>
          <p:nvPr>
            <p:ph type="pic" sz="quarter" idx="23"/>
          </p:nvPr>
        </p:nvSpPr>
        <p:spPr>
          <a:xfrm>
            <a:off x="6026349" y="1651349"/>
            <a:ext cx="2654101" cy="25743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624" name="Google Shape;469;p41" descr="Google Shape;469;p4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815" y="562004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625" name="Texte niveau 1…"/>
          <p:cNvSpPr txBox="1"/>
          <p:nvPr>
            <p:ph type="body" sz="quarter" idx="1"/>
          </p:nvPr>
        </p:nvSpPr>
        <p:spPr>
          <a:xfrm>
            <a:off x="501375" y="471450"/>
            <a:ext cx="2134500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26" name="Texte du titre"/>
          <p:cNvSpPr txBox="1"/>
          <p:nvPr>
            <p:ph type="title"/>
          </p:nvPr>
        </p:nvSpPr>
        <p:spPr>
          <a:xfrm>
            <a:off x="329225" y="559949"/>
            <a:ext cx="3496801" cy="1091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32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627" name="Google Shape;473;p41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628" name="Google Shape;474;p41" descr="Google Shape;474;p4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08312" y="4817292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Texte du titre"/>
          <p:cNvSpPr txBox="1"/>
          <p:nvPr>
            <p:ph type="title"/>
          </p:nvPr>
        </p:nvSpPr>
        <p:spPr>
          <a:xfrm>
            <a:off x="311699" y="1239125"/>
            <a:ext cx="6945002" cy="21924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buClr>
                <a:srgbClr val="000000"/>
              </a:buClr>
              <a:buSzPts val="4000"/>
              <a:buFont typeface="Arial"/>
              <a:buChar char="●"/>
              <a:defRPr sz="4000"/>
            </a:lvl1pPr>
          </a:lstStyle>
          <a:p>
            <a:pPr/>
            <a:r>
              <a:t>Texte du titre</a:t>
            </a:r>
          </a:p>
        </p:txBody>
      </p:sp>
      <p:sp>
        <p:nvSpPr>
          <p:cNvPr id="644" name="Texte niveau 1…"/>
          <p:cNvSpPr txBox="1"/>
          <p:nvPr>
            <p:ph type="body" sz="quarter" idx="1"/>
          </p:nvPr>
        </p:nvSpPr>
        <p:spPr>
          <a:xfrm>
            <a:off x="311699" y="4026999"/>
            <a:ext cx="8520602" cy="807601"/>
          </a:xfrm>
          <a:prstGeom prst="rect">
            <a:avLst/>
          </a:prstGeom>
        </p:spPr>
        <p:txBody>
          <a:bodyPr anchor="b"/>
          <a:lstStyle>
            <a:lvl1pPr marL="342900" indent="-22860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77828B"/>
                </a:solidFill>
              </a:defRPr>
            </a:lvl1pPr>
            <a:lvl2pPr marL="342900" indent="25400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77828B"/>
                </a:solidFill>
              </a:defRPr>
            </a:lvl2pPr>
            <a:lvl3pPr marL="342900" indent="71120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77828B"/>
                </a:solidFill>
              </a:defRPr>
            </a:lvl3pPr>
            <a:lvl4pPr marL="342900" indent="116840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77828B"/>
                </a:solidFill>
              </a:defRPr>
            </a:lvl4pPr>
            <a:lvl5pPr marL="342900" indent="162560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77828B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645" name="Google Shape;482;p43" descr="Google Shape;482;p4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349" y="661449"/>
            <a:ext cx="1145003" cy="393601"/>
          </a:xfrm>
          <a:prstGeom prst="rect">
            <a:avLst/>
          </a:prstGeom>
          <a:ln w="12700">
            <a:miter lim="400000"/>
          </a:ln>
        </p:spPr>
      </p:pic>
      <p:sp>
        <p:nvSpPr>
          <p:cNvPr id="646" name="Numéro de diapositive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484;p44"/>
          <p:cNvSpPr/>
          <p:nvPr/>
        </p:nvSpPr>
        <p:spPr>
          <a:xfrm flipH="1">
            <a:off x="588599" y="0"/>
            <a:ext cx="1" cy="5150100"/>
          </a:xfrm>
          <a:prstGeom prst="line">
            <a:avLst/>
          </a:prstGeom>
          <a:ln>
            <a:solidFill>
              <a:srgbClr val="666666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654" name="Google Shape;485;p44" descr="Google Shape;485;p4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999" y="179999"/>
            <a:ext cx="228601" cy="209551"/>
          </a:xfrm>
          <a:prstGeom prst="rect">
            <a:avLst/>
          </a:prstGeom>
          <a:ln w="12700">
            <a:miter lim="400000"/>
          </a:ln>
        </p:spPr>
      </p:pic>
      <p:sp>
        <p:nvSpPr>
          <p:cNvPr id="655" name="Texte du titre"/>
          <p:cNvSpPr txBox="1"/>
          <p:nvPr>
            <p:ph type="title"/>
          </p:nvPr>
        </p:nvSpPr>
        <p:spPr>
          <a:xfrm rot="16200000">
            <a:off x="-1478125" y="2422350"/>
            <a:ext cx="3549001" cy="3054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ctr">
              <a:defRPr sz="900"/>
            </a:lvl1pPr>
          </a:lstStyle>
          <a:p>
            <a:pPr/>
            <a:r>
              <a:t>Texte du titre</a:t>
            </a:r>
          </a:p>
        </p:txBody>
      </p:sp>
      <p:sp>
        <p:nvSpPr>
          <p:cNvPr id="656" name="Texte niveau 1…"/>
          <p:cNvSpPr txBox="1"/>
          <p:nvPr>
            <p:ph type="body" sz="half" idx="1"/>
          </p:nvPr>
        </p:nvSpPr>
        <p:spPr>
          <a:xfrm>
            <a:off x="817500" y="1045950"/>
            <a:ext cx="4041300" cy="30582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50000"/>
              </a:lnSpc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>
              <a:lnSpc>
                <a:spcPct val="150000"/>
              </a:lnSpc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>
              <a:lnSpc>
                <a:spcPct val="150000"/>
              </a:lnSpc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>
              <a:lnSpc>
                <a:spcPct val="150000"/>
              </a:lnSpc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>
              <a:lnSpc>
                <a:spcPct val="150000"/>
              </a:lnSpc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57" name="Google Shape;488;p44"/>
          <p:cNvSpPr txBox="1"/>
          <p:nvPr>
            <p:ph type="body" sz="half" idx="21"/>
          </p:nvPr>
        </p:nvSpPr>
        <p:spPr>
          <a:xfrm>
            <a:off x="4854475" y="1045950"/>
            <a:ext cx="4041300" cy="305820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50000"/>
              </a:lnSpc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58" name="Numéro de diapositive"/>
          <p:cNvSpPr txBox="1"/>
          <p:nvPr>
            <p:ph type="sldNum" sz="quarter" idx="2"/>
          </p:nvPr>
        </p:nvSpPr>
        <p:spPr>
          <a:xfrm rot="16200000">
            <a:off x="219393" y="4804331"/>
            <a:ext cx="153964" cy="1524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lnSpc>
                <a:spcPct val="90000"/>
              </a:lnSpc>
              <a:defRPr sz="1000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492;p45"/>
          <p:cNvSpPr/>
          <p:nvPr/>
        </p:nvSpPr>
        <p:spPr>
          <a:xfrm flipH="1">
            <a:off x="588599" y="0"/>
            <a:ext cx="1" cy="5150100"/>
          </a:xfrm>
          <a:prstGeom prst="line">
            <a:avLst/>
          </a:prstGeom>
          <a:ln>
            <a:solidFill>
              <a:srgbClr val="666666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666" name="Google Shape;493;p45" descr="Google Shape;493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999" y="179999"/>
            <a:ext cx="228601" cy="209551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Texte niveau 1…"/>
          <p:cNvSpPr txBox="1"/>
          <p:nvPr>
            <p:ph type="body" sz="quarter" idx="1"/>
          </p:nvPr>
        </p:nvSpPr>
        <p:spPr>
          <a:xfrm>
            <a:off x="813174" y="4264974"/>
            <a:ext cx="8115001" cy="652801"/>
          </a:xfrm>
          <a:prstGeom prst="rect">
            <a:avLst/>
          </a:prstGeom>
        </p:spPr>
        <p:txBody>
          <a:bodyPr lIns="0" tIns="0" rIns="0" bIns="0" anchor="b"/>
          <a:lstStyle>
            <a:lvl1pPr marL="342900" indent="-228600">
              <a:buClrTx/>
              <a:buSzTx/>
              <a:buFontTx/>
              <a:buNone/>
              <a:defRPr>
                <a:solidFill>
                  <a:srgbClr val="77828B"/>
                </a:solidFill>
              </a:defRPr>
            </a:lvl1pPr>
            <a:lvl2pPr marL="342900" indent="254000">
              <a:buClrTx/>
              <a:buSzTx/>
              <a:buFontTx/>
              <a:buNone/>
              <a:defRPr>
                <a:solidFill>
                  <a:srgbClr val="77828B"/>
                </a:solidFill>
              </a:defRPr>
            </a:lvl2pPr>
            <a:lvl3pPr marL="342900" indent="711200">
              <a:buClrTx/>
              <a:buSzTx/>
              <a:buFontTx/>
              <a:buNone/>
              <a:defRPr>
                <a:solidFill>
                  <a:srgbClr val="77828B"/>
                </a:solidFill>
              </a:defRPr>
            </a:lvl3pPr>
            <a:lvl4pPr marL="342900" indent="1168400">
              <a:buClrTx/>
              <a:buSzTx/>
              <a:buFontTx/>
              <a:buNone/>
              <a:defRPr>
                <a:solidFill>
                  <a:srgbClr val="77828B"/>
                </a:solidFill>
              </a:defRPr>
            </a:lvl4pPr>
            <a:lvl5pPr marL="342900" indent="1625600">
              <a:buClrTx/>
              <a:buSzTx/>
              <a:buFontTx/>
              <a:buNone/>
              <a:defRPr>
                <a:solidFill>
                  <a:srgbClr val="77828B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68" name="Texte du titre"/>
          <p:cNvSpPr txBox="1"/>
          <p:nvPr>
            <p:ph type="title"/>
          </p:nvPr>
        </p:nvSpPr>
        <p:spPr>
          <a:xfrm>
            <a:off x="813174" y="651400"/>
            <a:ext cx="8115001" cy="2483700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>
              <a:defRPr sz="5500"/>
            </a:lvl1pPr>
          </a:lstStyle>
          <a:p>
            <a:pPr/>
            <a:r>
              <a:t>Texte du titre</a:t>
            </a:r>
          </a:p>
        </p:txBody>
      </p:sp>
      <p:sp>
        <p:nvSpPr>
          <p:cNvPr id="669" name="Numéro de diapositive"/>
          <p:cNvSpPr txBox="1"/>
          <p:nvPr>
            <p:ph type="sldNum" sz="quarter" idx="2"/>
          </p:nvPr>
        </p:nvSpPr>
        <p:spPr>
          <a:xfrm rot="16200000">
            <a:off x="219393" y="4804331"/>
            <a:ext cx="153964" cy="1524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lnSpc>
                <a:spcPct val="90000"/>
              </a:lnSpc>
              <a:defRPr sz="1000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"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500;p46"/>
          <p:cNvSpPr/>
          <p:nvPr/>
        </p:nvSpPr>
        <p:spPr>
          <a:xfrm flipH="1">
            <a:off x="588599" y="0"/>
            <a:ext cx="1" cy="5150100"/>
          </a:xfrm>
          <a:prstGeom prst="line">
            <a:avLst/>
          </a:prstGeom>
          <a:ln>
            <a:solidFill>
              <a:srgbClr val="11151A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677" name="Google Shape;501;p46" descr="Google Shape;501;p4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449" y="181787"/>
            <a:ext cx="228601" cy="205976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Texte du titre"/>
          <p:cNvSpPr txBox="1"/>
          <p:nvPr>
            <p:ph type="title"/>
          </p:nvPr>
        </p:nvSpPr>
        <p:spPr>
          <a:xfrm rot="16200000">
            <a:off x="-1478125" y="2422350"/>
            <a:ext cx="3549001" cy="3054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ctr">
              <a:defRPr sz="900">
                <a:solidFill>
                  <a:srgbClr val="11151A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679" name="Numéro de diapositive"/>
          <p:cNvSpPr txBox="1"/>
          <p:nvPr>
            <p:ph type="sldNum" sz="quarter" idx="2"/>
          </p:nvPr>
        </p:nvSpPr>
        <p:spPr>
          <a:xfrm rot="16200000">
            <a:off x="219393" y="4804331"/>
            <a:ext cx="153964" cy="1524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lnSpc>
                <a:spcPct val="90000"/>
              </a:lnSpc>
              <a:defRPr sz="1000">
                <a:solidFill>
                  <a:srgbClr val="11151A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1"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506;p47"/>
          <p:cNvSpPr/>
          <p:nvPr/>
        </p:nvSpPr>
        <p:spPr>
          <a:xfrm>
            <a:off x="588599" y="-6425"/>
            <a:ext cx="8555402" cy="5150100"/>
          </a:xfrm>
          <a:prstGeom prst="rect">
            <a:avLst/>
          </a:prstGeom>
          <a:solidFill>
            <a:srgbClr val="11151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507;p47"/>
          <p:cNvSpPr/>
          <p:nvPr/>
        </p:nvSpPr>
        <p:spPr>
          <a:xfrm flipH="1">
            <a:off x="588599" y="0"/>
            <a:ext cx="1" cy="5150100"/>
          </a:xfrm>
          <a:prstGeom prst="line">
            <a:avLst/>
          </a:prstGeom>
          <a:ln>
            <a:solidFill>
              <a:srgbClr val="11151A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688" name="Google Shape;508;p47" descr="Google Shape;508;p4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449" y="181787"/>
            <a:ext cx="228601" cy="205976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Texte du titre"/>
          <p:cNvSpPr txBox="1"/>
          <p:nvPr>
            <p:ph type="title"/>
          </p:nvPr>
        </p:nvSpPr>
        <p:spPr>
          <a:xfrm rot="16200000">
            <a:off x="-1478125" y="2422350"/>
            <a:ext cx="3549001" cy="3054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ctr">
              <a:defRPr sz="900">
                <a:solidFill>
                  <a:srgbClr val="11151A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690" name="Google Shape;512;p47"/>
          <p:cNvSpPr/>
          <p:nvPr/>
        </p:nvSpPr>
        <p:spPr>
          <a:xfrm flipH="1">
            <a:off x="3440400" y="0"/>
            <a:ext cx="1" cy="515010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91" name="Google Shape;513;p47"/>
          <p:cNvSpPr/>
          <p:nvPr/>
        </p:nvSpPr>
        <p:spPr>
          <a:xfrm flipH="1">
            <a:off x="6292199" y="0"/>
            <a:ext cx="1" cy="515010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92" name="Numéro de diapositive"/>
          <p:cNvSpPr txBox="1"/>
          <p:nvPr>
            <p:ph type="sldNum" sz="quarter" idx="2"/>
          </p:nvPr>
        </p:nvSpPr>
        <p:spPr>
          <a:xfrm rot="16200000">
            <a:off x="219393" y="4804331"/>
            <a:ext cx="153964" cy="1524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lnSpc>
                <a:spcPct val="90000"/>
              </a:lnSpc>
              <a:defRPr sz="1000">
                <a:solidFill>
                  <a:srgbClr val="11151A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1_1">
    <p:bg>
      <p:bgPr>
        <a:solidFill>
          <a:srgbClr val="C1C1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515;p48"/>
          <p:cNvSpPr/>
          <p:nvPr/>
        </p:nvSpPr>
        <p:spPr>
          <a:xfrm flipH="1">
            <a:off x="588599" y="0"/>
            <a:ext cx="1" cy="5150100"/>
          </a:xfrm>
          <a:prstGeom prst="line">
            <a:avLst/>
          </a:prstGeom>
          <a:ln>
            <a:solidFill>
              <a:srgbClr val="11151A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00" name="Google Shape;516;p48" descr="Google Shape;516;p4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449" y="181787"/>
            <a:ext cx="228601" cy="205976"/>
          </a:xfrm>
          <a:prstGeom prst="rect">
            <a:avLst/>
          </a:prstGeom>
          <a:ln w="12700">
            <a:miter lim="400000"/>
          </a:ln>
        </p:spPr>
      </p:pic>
      <p:sp>
        <p:nvSpPr>
          <p:cNvPr id="701" name="Texte du titre"/>
          <p:cNvSpPr txBox="1"/>
          <p:nvPr>
            <p:ph type="title"/>
          </p:nvPr>
        </p:nvSpPr>
        <p:spPr>
          <a:xfrm rot="16200000">
            <a:off x="-1478125" y="2422350"/>
            <a:ext cx="3549001" cy="3054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ctr">
              <a:defRPr sz="900">
                <a:solidFill>
                  <a:srgbClr val="11151A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702" name="Google Shape;520;p48"/>
          <p:cNvSpPr/>
          <p:nvPr/>
        </p:nvSpPr>
        <p:spPr>
          <a:xfrm>
            <a:off x="4866300" y="0"/>
            <a:ext cx="300" cy="5144100"/>
          </a:xfrm>
          <a:prstGeom prst="line">
            <a:avLst/>
          </a:prstGeom>
          <a:ln>
            <a:solidFill>
              <a:srgbClr val="11151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03" name="Google Shape;521;p48"/>
          <p:cNvSpPr/>
          <p:nvPr/>
        </p:nvSpPr>
        <p:spPr>
          <a:xfrm>
            <a:off x="589949" y="2575049"/>
            <a:ext cx="8559001" cy="1"/>
          </a:xfrm>
          <a:prstGeom prst="line">
            <a:avLst/>
          </a:prstGeom>
          <a:ln>
            <a:solidFill>
              <a:srgbClr val="11151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04" name="Numéro de diapositive"/>
          <p:cNvSpPr txBox="1"/>
          <p:nvPr>
            <p:ph type="sldNum" sz="quarter" idx="2"/>
          </p:nvPr>
        </p:nvSpPr>
        <p:spPr>
          <a:xfrm rot="16200000">
            <a:off x="219393" y="4804331"/>
            <a:ext cx="153964" cy="1524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lnSpc>
                <a:spcPct val="90000"/>
              </a:lnSpc>
              <a:defRPr sz="1000">
                <a:solidFill>
                  <a:srgbClr val="11151A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1_2"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523;p49"/>
          <p:cNvSpPr/>
          <p:nvPr/>
        </p:nvSpPr>
        <p:spPr>
          <a:xfrm flipH="1">
            <a:off x="588599" y="0"/>
            <a:ext cx="1" cy="5150100"/>
          </a:xfrm>
          <a:prstGeom prst="line">
            <a:avLst/>
          </a:prstGeom>
          <a:ln>
            <a:solidFill>
              <a:srgbClr val="11151A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12" name="Google Shape;524;p49" descr="Google Shape;524;p4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449" y="181787"/>
            <a:ext cx="228601" cy="205976"/>
          </a:xfrm>
          <a:prstGeom prst="rect">
            <a:avLst/>
          </a:prstGeom>
          <a:ln w="12700">
            <a:miter lim="400000"/>
          </a:ln>
        </p:spPr>
      </p:pic>
      <p:sp>
        <p:nvSpPr>
          <p:cNvPr id="713" name="Texte du titre"/>
          <p:cNvSpPr txBox="1"/>
          <p:nvPr>
            <p:ph type="title"/>
          </p:nvPr>
        </p:nvSpPr>
        <p:spPr>
          <a:xfrm rot="16200000">
            <a:off x="-1478125" y="2422350"/>
            <a:ext cx="3549001" cy="3054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ctr">
              <a:defRPr sz="900">
                <a:solidFill>
                  <a:srgbClr val="11151A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714" name="Google Shape;528;p49"/>
          <p:cNvSpPr/>
          <p:nvPr/>
        </p:nvSpPr>
        <p:spPr>
          <a:xfrm flipH="1">
            <a:off x="4866299" y="0"/>
            <a:ext cx="1" cy="5150100"/>
          </a:xfrm>
          <a:prstGeom prst="line">
            <a:avLst/>
          </a:prstGeom>
          <a:ln>
            <a:solidFill>
              <a:srgbClr val="11151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15" name="Numéro de diapositive"/>
          <p:cNvSpPr txBox="1"/>
          <p:nvPr>
            <p:ph type="sldNum" sz="quarter" idx="2"/>
          </p:nvPr>
        </p:nvSpPr>
        <p:spPr>
          <a:xfrm rot="16200000">
            <a:off x="219393" y="4804331"/>
            <a:ext cx="153964" cy="1524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lnSpc>
                <a:spcPct val="90000"/>
              </a:lnSpc>
              <a:defRPr sz="1000">
                <a:solidFill>
                  <a:srgbClr val="11151A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Texte du titre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lIns="91424" tIns="91424" rIns="91424" bIns="91424" anchor="b">
            <a:normAutofit fontScale="100000" lnSpcReduction="0"/>
          </a:bodyPr>
          <a:lstStyle>
            <a:lvl1pPr algn="ctr">
              <a:buClr>
                <a:srgbClr val="000000"/>
              </a:buClr>
              <a:buSzPts val="5200"/>
              <a:buFont typeface="Arial"/>
              <a:buChar char="●"/>
              <a:defRPr sz="5200"/>
            </a:lvl1pPr>
          </a:lstStyle>
          <a:p>
            <a:pPr/>
            <a:r>
              <a:t>Texte du titre</a:t>
            </a:r>
          </a:p>
        </p:txBody>
      </p:sp>
      <p:sp>
        <p:nvSpPr>
          <p:cNvPr id="723" name="Texte niveau 1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24" name="Numéro de diapositive"/>
          <p:cNvSpPr txBox="1"/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4;p6" descr="Google Shape;84;p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6825" y="1711999"/>
            <a:ext cx="5550326" cy="1615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Google Shape;85;p6" descr="Google Shape;85;p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24138" y="1601878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Texte du titre"/>
          <p:cNvSpPr txBox="1"/>
          <p:nvPr>
            <p:ph type="title"/>
          </p:nvPr>
        </p:nvSpPr>
        <p:spPr>
          <a:xfrm>
            <a:off x="1888050" y="1717949"/>
            <a:ext cx="5367900" cy="1707602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 algn="ctr">
              <a:defRPr b="1" sz="60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84" name="Texte niveau 1…"/>
          <p:cNvSpPr txBox="1"/>
          <p:nvPr>
            <p:ph type="body" sz="quarter" idx="1"/>
          </p:nvPr>
        </p:nvSpPr>
        <p:spPr>
          <a:xfrm>
            <a:off x="4619874" y="1503474"/>
            <a:ext cx="2134501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000000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5" name="Google Shape;89;p6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86" name="Google Shape;90;p6" descr="Google Shape;90;p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60249" y="4817297"/>
            <a:ext cx="207091" cy="180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Google Shape;91;p6" descr="Google Shape;91;p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8312" y="4817292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EMPTY (g3fd34c44ff8_41_0)"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Texte du titre"/>
          <p:cNvSpPr txBox="1"/>
          <p:nvPr>
            <p:ph type="title"/>
          </p:nvPr>
        </p:nvSpPr>
        <p:spPr>
          <a:xfrm rot="16200000">
            <a:off x="-1478125" y="2422350"/>
            <a:ext cx="3549001" cy="3054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ctr">
              <a:defRPr sz="900">
                <a:solidFill>
                  <a:srgbClr val="11151A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732" name="Numéro de diapositive"/>
          <p:cNvSpPr txBox="1"/>
          <p:nvPr>
            <p:ph type="sldNum" sz="quarter" idx="2"/>
          </p:nvPr>
        </p:nvSpPr>
        <p:spPr>
          <a:xfrm rot="16200000">
            <a:off x="219393" y="4804331"/>
            <a:ext cx="153964" cy="1524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lnSpc>
                <a:spcPct val="90000"/>
              </a:lnSpc>
              <a:defRPr sz="1000">
                <a:solidFill>
                  <a:srgbClr val="11151A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EMPTY (g3fd34c44ff8_49_0)"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Texte du titre"/>
          <p:cNvSpPr txBox="1"/>
          <p:nvPr>
            <p:ph type="title"/>
          </p:nvPr>
        </p:nvSpPr>
        <p:spPr>
          <a:xfrm rot="16200000">
            <a:off x="-1478125" y="2422350"/>
            <a:ext cx="3549001" cy="3054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ctr">
              <a:defRPr sz="900">
                <a:solidFill>
                  <a:srgbClr val="11151A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740" name="Numéro de diapositive"/>
          <p:cNvSpPr txBox="1"/>
          <p:nvPr>
            <p:ph type="sldNum" sz="quarter" idx="2"/>
          </p:nvPr>
        </p:nvSpPr>
        <p:spPr>
          <a:xfrm rot="16200000">
            <a:off x="219393" y="4804331"/>
            <a:ext cx="153964" cy="1524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lnSpc>
                <a:spcPct val="90000"/>
              </a:lnSpc>
              <a:defRPr sz="1000">
                <a:solidFill>
                  <a:srgbClr val="11151A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Generated (g3fd34c44ff8_61_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Numéro de diapositive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EMPTY (g3fd39039a76_8_0)"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Texte du titre"/>
          <p:cNvSpPr txBox="1"/>
          <p:nvPr>
            <p:ph type="title"/>
          </p:nvPr>
        </p:nvSpPr>
        <p:spPr>
          <a:xfrm rot="16200000">
            <a:off x="-1478125" y="2422350"/>
            <a:ext cx="3549001" cy="3054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ctr">
              <a:defRPr sz="900">
                <a:solidFill>
                  <a:srgbClr val="11151A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755" name="Numéro de diapositive"/>
          <p:cNvSpPr txBox="1"/>
          <p:nvPr>
            <p:ph type="sldNum" sz="quarter" idx="2"/>
          </p:nvPr>
        </p:nvSpPr>
        <p:spPr>
          <a:xfrm rot="16200000">
            <a:off x="219393" y="4804331"/>
            <a:ext cx="153964" cy="1524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lnSpc>
                <a:spcPct val="90000"/>
              </a:lnSpc>
              <a:defRPr sz="1000">
                <a:solidFill>
                  <a:srgbClr val="11151A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EMPTY (g3fd39039a76_22_0)"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Texte du titre"/>
          <p:cNvSpPr txBox="1"/>
          <p:nvPr>
            <p:ph type="title"/>
          </p:nvPr>
        </p:nvSpPr>
        <p:spPr>
          <a:xfrm rot="16200000">
            <a:off x="-1478125" y="2422350"/>
            <a:ext cx="3549001" cy="3054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ctr">
              <a:defRPr sz="900">
                <a:solidFill>
                  <a:srgbClr val="11151A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763" name="Numéro de diapositive"/>
          <p:cNvSpPr txBox="1"/>
          <p:nvPr>
            <p:ph type="sldNum" sz="quarter" idx="2"/>
          </p:nvPr>
        </p:nvSpPr>
        <p:spPr>
          <a:xfrm rot="16200000">
            <a:off x="219393" y="4804331"/>
            <a:ext cx="153964" cy="1524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lnSpc>
                <a:spcPct val="90000"/>
              </a:lnSpc>
              <a:defRPr sz="1000">
                <a:solidFill>
                  <a:srgbClr val="11151A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3;p7" descr="Google Shape;93;p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6825" y="1711999"/>
            <a:ext cx="5550326" cy="1615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Google Shape;94;p7" descr="Google Shape;94;p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25466" y="1601878"/>
            <a:ext cx="95726" cy="95726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Texte du titre"/>
          <p:cNvSpPr txBox="1"/>
          <p:nvPr>
            <p:ph type="title"/>
          </p:nvPr>
        </p:nvSpPr>
        <p:spPr>
          <a:xfrm>
            <a:off x="1888050" y="1717949"/>
            <a:ext cx="5367900" cy="1707602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 algn="ctr">
              <a:defRPr b="1" sz="6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98" name="Texte niveau 1…"/>
          <p:cNvSpPr txBox="1"/>
          <p:nvPr>
            <p:ph type="body" sz="quarter" idx="1"/>
          </p:nvPr>
        </p:nvSpPr>
        <p:spPr>
          <a:xfrm>
            <a:off x="4221200" y="1503487"/>
            <a:ext cx="2134501" cy="2925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  <a:lvl2pPr marL="342900" indent="2540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2pPr>
            <a:lvl3pPr marL="342900" indent="7112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3pPr>
            <a:lvl4pPr marL="342900" indent="11684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4pPr>
            <a:lvl5pPr marL="342900" indent="1625600">
              <a:buClrTx/>
              <a:buSzTx/>
              <a:buFontTx/>
              <a:buNone/>
              <a:defRPr sz="7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9" name="Google Shape;98;p7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100" name="Google Shape;99;p7" descr="Google Shape;99;p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08300" y="4815497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1;p8" descr="Google Shape;101;p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exte du titre"/>
          <p:cNvSpPr txBox="1"/>
          <p:nvPr>
            <p:ph type="title"/>
          </p:nvPr>
        </p:nvSpPr>
        <p:spPr>
          <a:xfrm>
            <a:off x="921046" y="1555300"/>
            <a:ext cx="5355001" cy="17076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10" name="Texte niveau 1…"/>
          <p:cNvSpPr txBox="1"/>
          <p:nvPr>
            <p:ph type="body" sz="quarter" idx="1"/>
          </p:nvPr>
        </p:nvSpPr>
        <p:spPr>
          <a:xfrm>
            <a:off x="588575" y="1681925"/>
            <a:ext cx="382501" cy="292501"/>
          </a:xfrm>
          <a:prstGeom prst="rect">
            <a:avLst/>
          </a:prstGeom>
        </p:spPr>
        <p:txBody>
          <a:bodyPr/>
          <a:lstStyle>
            <a:lvl1pPr marL="342900" indent="-228600" algn="r">
              <a:buClrTx/>
              <a:buSzTx/>
              <a:buFontTx/>
              <a:buNone/>
              <a:defRPr sz="600">
                <a:solidFill>
                  <a:srgbClr val="FF580F"/>
                </a:solidFill>
                <a:latin typeface="IBM Plex Mono Bold"/>
                <a:ea typeface="IBM Plex Mono Bold"/>
                <a:cs typeface="IBM Plex Mono Bold"/>
                <a:sym typeface="IBM Plex Mono Bold"/>
              </a:defRPr>
            </a:lvl1pPr>
            <a:lvl2pPr marL="342900" indent="254000" algn="r">
              <a:buClrTx/>
              <a:buSzTx/>
              <a:buFontTx/>
              <a:buNone/>
              <a:defRPr sz="600">
                <a:solidFill>
                  <a:srgbClr val="FF580F"/>
                </a:solidFill>
                <a:latin typeface="IBM Plex Mono Bold"/>
                <a:ea typeface="IBM Plex Mono Bold"/>
                <a:cs typeface="IBM Plex Mono Bold"/>
                <a:sym typeface="IBM Plex Mono Bold"/>
              </a:defRPr>
            </a:lvl2pPr>
            <a:lvl3pPr marL="342900" indent="711200" algn="r">
              <a:buClrTx/>
              <a:buSzTx/>
              <a:buFontTx/>
              <a:buNone/>
              <a:defRPr sz="600">
                <a:solidFill>
                  <a:srgbClr val="FF580F"/>
                </a:solidFill>
                <a:latin typeface="IBM Plex Mono Bold"/>
                <a:ea typeface="IBM Plex Mono Bold"/>
                <a:cs typeface="IBM Plex Mono Bold"/>
                <a:sym typeface="IBM Plex Mono Bold"/>
              </a:defRPr>
            </a:lvl3pPr>
            <a:lvl4pPr marL="342900" indent="1168400" algn="r">
              <a:buClrTx/>
              <a:buSzTx/>
              <a:buFontTx/>
              <a:buNone/>
              <a:defRPr sz="600">
                <a:solidFill>
                  <a:srgbClr val="FF580F"/>
                </a:solidFill>
                <a:latin typeface="IBM Plex Mono Bold"/>
                <a:ea typeface="IBM Plex Mono Bold"/>
                <a:cs typeface="IBM Plex Mono Bold"/>
                <a:sym typeface="IBM Plex Mono Bold"/>
              </a:defRPr>
            </a:lvl4pPr>
            <a:lvl5pPr marL="342900" indent="1625600" algn="r">
              <a:buClrTx/>
              <a:buSzTx/>
              <a:buFontTx/>
              <a:buNone/>
              <a:defRPr sz="600">
                <a:solidFill>
                  <a:srgbClr val="FF580F"/>
                </a:solidFill>
                <a:latin typeface="IBM Plex Mono Bold"/>
                <a:ea typeface="IBM Plex Mono Bold"/>
                <a:cs typeface="IBM Plex Mono Bold"/>
                <a:sym typeface="IBM Plex Mono Bold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1" name="Google Shape;105;p8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112" name="Google Shape;106;p8" descr="Google Shape;106;p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08300" y="4815497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08;p9" descr="Google Shape;108;p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Texte du titre"/>
          <p:cNvSpPr txBox="1"/>
          <p:nvPr>
            <p:ph type="title"/>
          </p:nvPr>
        </p:nvSpPr>
        <p:spPr>
          <a:xfrm>
            <a:off x="921046" y="1555300"/>
            <a:ext cx="5355001" cy="17076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2600"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22" name="Texte niveau 1…"/>
          <p:cNvSpPr txBox="1"/>
          <p:nvPr>
            <p:ph type="body" sz="quarter" idx="1"/>
          </p:nvPr>
        </p:nvSpPr>
        <p:spPr>
          <a:xfrm>
            <a:off x="588575" y="1681925"/>
            <a:ext cx="382501" cy="292501"/>
          </a:xfrm>
          <a:prstGeom prst="rect">
            <a:avLst/>
          </a:prstGeom>
        </p:spPr>
        <p:txBody>
          <a:bodyPr/>
          <a:lstStyle>
            <a:lvl1pPr marL="342900" indent="-228600" algn="r">
              <a:buClrTx/>
              <a:buSzTx/>
              <a:buFontTx/>
              <a:buNone/>
              <a:defRPr sz="600">
                <a:solidFill>
                  <a:srgbClr val="FF580F"/>
                </a:solidFill>
                <a:latin typeface="IBM Plex Mono Bold"/>
                <a:ea typeface="IBM Plex Mono Bold"/>
                <a:cs typeface="IBM Plex Mono Bold"/>
                <a:sym typeface="IBM Plex Mono Bold"/>
              </a:defRPr>
            </a:lvl1pPr>
            <a:lvl2pPr marL="342900" indent="254000" algn="r">
              <a:buClrTx/>
              <a:buSzTx/>
              <a:buFontTx/>
              <a:buNone/>
              <a:defRPr sz="600">
                <a:solidFill>
                  <a:srgbClr val="FF580F"/>
                </a:solidFill>
                <a:latin typeface="IBM Plex Mono Bold"/>
                <a:ea typeface="IBM Plex Mono Bold"/>
                <a:cs typeface="IBM Plex Mono Bold"/>
                <a:sym typeface="IBM Plex Mono Bold"/>
              </a:defRPr>
            </a:lvl2pPr>
            <a:lvl3pPr marL="342900" indent="711200" algn="r">
              <a:buClrTx/>
              <a:buSzTx/>
              <a:buFontTx/>
              <a:buNone/>
              <a:defRPr sz="600">
                <a:solidFill>
                  <a:srgbClr val="FF580F"/>
                </a:solidFill>
                <a:latin typeface="IBM Plex Mono Bold"/>
                <a:ea typeface="IBM Plex Mono Bold"/>
                <a:cs typeface="IBM Plex Mono Bold"/>
                <a:sym typeface="IBM Plex Mono Bold"/>
              </a:defRPr>
            </a:lvl3pPr>
            <a:lvl4pPr marL="342900" indent="1168400" algn="r">
              <a:buClrTx/>
              <a:buSzTx/>
              <a:buFontTx/>
              <a:buNone/>
              <a:defRPr sz="600">
                <a:solidFill>
                  <a:srgbClr val="FF580F"/>
                </a:solidFill>
                <a:latin typeface="IBM Plex Mono Bold"/>
                <a:ea typeface="IBM Plex Mono Bold"/>
                <a:cs typeface="IBM Plex Mono Bold"/>
                <a:sym typeface="IBM Plex Mono Bold"/>
              </a:defRPr>
            </a:lvl4pPr>
            <a:lvl5pPr marL="342900" indent="1625600" algn="r">
              <a:buClrTx/>
              <a:buSzTx/>
              <a:buFontTx/>
              <a:buNone/>
              <a:defRPr sz="600">
                <a:solidFill>
                  <a:srgbClr val="FF580F"/>
                </a:solidFill>
                <a:latin typeface="IBM Plex Mono Bold"/>
                <a:ea typeface="IBM Plex Mono Bold"/>
                <a:cs typeface="IBM Plex Mono Bold"/>
                <a:sym typeface="IBM Plex Mono Bold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3" name="Google Shape;112;p9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124" name="Google Shape;113;p9" descr="Google Shape;113;p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60249" y="4817297"/>
            <a:ext cx="207091" cy="180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Google Shape;114;p9" descr="Google Shape;114;p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08312" y="4817292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16;p10" descr="Google Shape;116;p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43997" cy="129482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exte du titre"/>
          <p:cNvSpPr txBox="1"/>
          <p:nvPr>
            <p:ph type="title"/>
          </p:nvPr>
        </p:nvSpPr>
        <p:spPr>
          <a:xfrm>
            <a:off x="3961600" y="1581000"/>
            <a:ext cx="4639801" cy="1707601"/>
          </a:xfrm>
          <a:prstGeom prst="rect">
            <a:avLst/>
          </a:prstGeom>
        </p:spPr>
        <p:txBody>
          <a:bodyPr lIns="91424" tIns="91424" rIns="91424" bIns="91424" anchor="t">
            <a:normAutofit fontScale="100000" lnSpcReduction="0"/>
          </a:bodyPr>
          <a:lstStyle>
            <a:lvl1pPr>
              <a:defRPr b="1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35" name="Texte niveau 1…"/>
          <p:cNvSpPr txBox="1"/>
          <p:nvPr>
            <p:ph type="body" sz="quarter" idx="1"/>
          </p:nvPr>
        </p:nvSpPr>
        <p:spPr>
          <a:xfrm>
            <a:off x="3629126" y="1707618"/>
            <a:ext cx="382501" cy="292501"/>
          </a:xfrm>
          <a:prstGeom prst="rect">
            <a:avLst/>
          </a:prstGeom>
        </p:spPr>
        <p:txBody>
          <a:bodyPr/>
          <a:lstStyle>
            <a:lvl1pPr marL="342900" indent="-228600" algn="r">
              <a:buClrTx/>
              <a:buSzTx/>
              <a:buFontTx/>
              <a:buNone/>
              <a:defRPr sz="600">
                <a:solidFill>
                  <a:srgbClr val="FF580F"/>
                </a:solidFill>
                <a:latin typeface="IBM Plex Mono Bold"/>
                <a:ea typeface="IBM Plex Mono Bold"/>
                <a:cs typeface="IBM Plex Mono Bold"/>
                <a:sym typeface="IBM Plex Mono Bold"/>
              </a:defRPr>
            </a:lvl1pPr>
            <a:lvl2pPr marL="342900" indent="254000" algn="r">
              <a:buClrTx/>
              <a:buSzTx/>
              <a:buFontTx/>
              <a:buNone/>
              <a:defRPr sz="600">
                <a:solidFill>
                  <a:srgbClr val="FF580F"/>
                </a:solidFill>
                <a:latin typeface="IBM Plex Mono Bold"/>
                <a:ea typeface="IBM Plex Mono Bold"/>
                <a:cs typeface="IBM Plex Mono Bold"/>
                <a:sym typeface="IBM Plex Mono Bold"/>
              </a:defRPr>
            </a:lvl2pPr>
            <a:lvl3pPr marL="342900" indent="711200" algn="r">
              <a:buClrTx/>
              <a:buSzTx/>
              <a:buFontTx/>
              <a:buNone/>
              <a:defRPr sz="600">
                <a:solidFill>
                  <a:srgbClr val="FF580F"/>
                </a:solidFill>
                <a:latin typeface="IBM Plex Mono Bold"/>
                <a:ea typeface="IBM Plex Mono Bold"/>
                <a:cs typeface="IBM Plex Mono Bold"/>
                <a:sym typeface="IBM Plex Mono Bold"/>
              </a:defRPr>
            </a:lvl3pPr>
            <a:lvl4pPr marL="342900" indent="1168400" algn="r">
              <a:buClrTx/>
              <a:buSzTx/>
              <a:buFontTx/>
              <a:buNone/>
              <a:defRPr sz="600">
                <a:solidFill>
                  <a:srgbClr val="FF580F"/>
                </a:solidFill>
                <a:latin typeface="IBM Plex Mono Bold"/>
                <a:ea typeface="IBM Plex Mono Bold"/>
                <a:cs typeface="IBM Plex Mono Bold"/>
                <a:sym typeface="IBM Plex Mono Bold"/>
              </a:defRPr>
            </a:lvl4pPr>
            <a:lvl5pPr marL="342900" indent="1625600" algn="r">
              <a:buClrTx/>
              <a:buSzTx/>
              <a:buFontTx/>
              <a:buNone/>
              <a:defRPr sz="600">
                <a:solidFill>
                  <a:srgbClr val="FF580F"/>
                </a:solidFill>
                <a:latin typeface="IBM Plex Mono Bold"/>
                <a:ea typeface="IBM Plex Mono Bold"/>
                <a:cs typeface="IBM Plex Mono Bold"/>
                <a:sym typeface="IBM Plex Mono Bold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6" name="Google Shape;120;p10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137" name="Google Shape;121;p10" descr="Google Shape;121;p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08300" y="4815497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48.xml"/><Relationship Id="rId51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5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;p28"/>
          <p:cNvSpPr txBox="1"/>
          <p:nvPr/>
        </p:nvSpPr>
        <p:spPr>
          <a:xfrm>
            <a:off x="540439" y="4753905"/>
            <a:ext cx="1831801" cy="2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INTERNAL USE ONLY</a:t>
            </a:r>
          </a:p>
        </p:txBody>
      </p:sp>
      <p:pic>
        <p:nvPicPr>
          <p:cNvPr id="3" name="Google Shape;334;p28" descr="Google Shape;334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08300" y="4815497"/>
            <a:ext cx="207091" cy="18015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e du titre"/>
          <p:cNvSpPr txBox="1"/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Texte du titre</a:t>
            </a:r>
          </a:p>
        </p:txBody>
      </p:sp>
      <p:sp>
        <p:nvSpPr>
          <p:cNvPr id="5" name="Texte niveau 1…"/>
          <p:cNvSpPr txBox="1"/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" name="Numéro de diapositive"/>
          <p:cNvSpPr txBox="1"/>
          <p:nvPr>
            <p:ph type="sldNum" sz="quarter" idx="2"/>
          </p:nvPr>
        </p:nvSpPr>
        <p:spPr>
          <a:xfrm>
            <a:off x="183174" y="4749899"/>
            <a:ext cx="302231" cy="297151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>
            <a:normAutofit fontScale="100000" lnSpcReduction="0"/>
          </a:bodyPr>
          <a:lstStyle>
            <a:lvl1pPr>
              <a:defRPr sz="700">
                <a:solidFill>
                  <a:schemeClr val="accent2">
                    <a:lumOff val="21764"/>
                  </a:schemeClr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698" r:id="rId52"/>
    <p:sldLayoutId id="2147483699" r:id="rId53"/>
    <p:sldLayoutId id="2147483700" r:id="rId54"/>
    <p:sldLayoutId id="2147483701" r:id="rId55"/>
    <p:sldLayoutId id="2147483702" r:id="rId56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IBM Plex Mono Regular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IBM Plex Mono Regular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IBM Plex Mono Regular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IBM Plex Mono Regular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IBM Plex Mono Regular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IBM Plex Mono Regular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IBM Plex Mono Regular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IBM Plex Mono Regular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IBM Plex Mon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2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0.png"/><Relationship Id="rId5" Type="http://schemas.openxmlformats.org/officeDocument/2006/relationships/image" Target="../media/image2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1.png"/><Relationship Id="rId5" Type="http://schemas.openxmlformats.org/officeDocument/2006/relationships/image" Target="../media/image2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23.png"/><Relationship Id="rId3" Type="http://schemas.openxmlformats.org/officeDocument/2006/relationships/image" Target="../media/image2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32.png"/><Relationship Id="rId5" Type="http://schemas.openxmlformats.org/officeDocument/2006/relationships/image" Target="../media/image2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6.png"/><Relationship Id="rId3" Type="http://schemas.openxmlformats.org/officeDocument/2006/relationships/image" Target="../media/image2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6.png"/><Relationship Id="rId3" Type="http://schemas.openxmlformats.org/officeDocument/2006/relationships/image" Target="../media/image2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6.png"/><Relationship Id="rId3" Type="http://schemas.openxmlformats.org/officeDocument/2006/relationships/image" Target="../media/image2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24.png"/><Relationship Id="rId3" Type="http://schemas.openxmlformats.org/officeDocument/2006/relationships/hyperlink" Target="https://github.com/Ledger-Donjon/fuzzwizard" TargetMode="External"/><Relationship Id="rId4" Type="http://schemas.openxmlformats.org/officeDocument/2006/relationships/hyperlink" Target="https://github.com/Ledger-Donjon/fuzzwizard_scheduler_test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3.png"/><Relationship Id="rId3" Type="http://schemas.openxmlformats.org/officeDocument/2006/relationships/image" Target="../media/image2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6.png"/><Relationship Id="rId3" Type="http://schemas.openxmlformats.org/officeDocument/2006/relationships/image" Target="../media/image2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6.png"/><Relationship Id="rId3" Type="http://schemas.openxmlformats.org/officeDocument/2006/relationships/image" Target="../media/image2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5.png"/><Relationship Id="rId3" Type="http://schemas.openxmlformats.org/officeDocument/2006/relationships/image" Target="../media/image2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5.png"/><Relationship Id="rId3" Type="http://schemas.openxmlformats.org/officeDocument/2006/relationships/image" Target="../media/image2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29.png"/><Relationship Id="rId3" Type="http://schemas.openxmlformats.org/officeDocument/2006/relationships/image" Target="../media/image23.png"/><Relationship Id="rId4" Type="http://schemas.openxmlformats.org/officeDocument/2006/relationships/image" Target="../media/image2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23.png"/><Relationship Id="rId3" Type="http://schemas.openxmlformats.org/officeDocument/2006/relationships/image" Target="../media/image2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A0A0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554;p56" descr="Google Shape;554;p56"/>
          <p:cNvPicPr>
            <a:picLocks noChangeAspect="1"/>
          </p:cNvPicPr>
          <p:nvPr/>
        </p:nvPicPr>
        <p:blipFill>
          <a:blip r:embed="rId2">
            <a:extLst/>
          </a:blip>
          <a:srcRect l="0" t="13040" r="0" b="13039"/>
          <a:stretch>
            <a:fillRect/>
          </a:stretch>
        </p:blipFill>
        <p:spPr>
          <a:xfrm>
            <a:off x="2006400" y="3878700"/>
            <a:ext cx="5131200" cy="1264801"/>
          </a:xfrm>
          <a:prstGeom prst="rect">
            <a:avLst/>
          </a:prstGeom>
          <a:ln w="12700">
            <a:miter lim="400000"/>
          </a:ln>
        </p:spPr>
      </p:pic>
      <p:sp>
        <p:nvSpPr>
          <p:cNvPr id="773" name="Google Shape;555;p56"/>
          <p:cNvSpPr/>
          <p:nvPr/>
        </p:nvSpPr>
        <p:spPr>
          <a:xfrm>
            <a:off x="849100" y="1351224"/>
            <a:ext cx="7287750" cy="14323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605" y="19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60"/>
                </a:lnTo>
                <a:lnTo>
                  <a:pt x="0" y="170"/>
                </a:lnTo>
                <a:lnTo>
                  <a:pt x="1357" y="170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74" name="Google Shape;556;p56"/>
          <p:cNvSpPr txBox="1"/>
          <p:nvPr/>
        </p:nvSpPr>
        <p:spPr>
          <a:xfrm>
            <a:off x="904875" y="721580"/>
            <a:ext cx="7239000" cy="273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457200"/>
            <a:endParaRPr sz="1200">
              <a:solidFill>
                <a:srgbClr val="888888"/>
              </a:solidFill>
              <a:latin typeface="IBM Plex Mono Regular"/>
              <a:ea typeface="IBM Plex Mono Regular"/>
              <a:cs typeface="IBM Plex Mono Regular"/>
              <a:sym typeface="IBM Plex Mono Regular"/>
            </a:endParaRPr>
          </a:p>
          <a:p>
            <a:pPr indent="457200">
              <a:defRPr b="1" sz="5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t>Fuzzwizard</a:t>
            </a:r>
            <a:br/>
            <a:endParaRPr b="0" sz="1200">
              <a:solidFill>
                <a:srgbClr val="888888"/>
              </a:solidFill>
              <a:latin typeface="IBM Plex Mono Bold"/>
              <a:ea typeface="IBM Plex Mono Bold"/>
              <a:cs typeface="IBM Plex Mono Bold"/>
              <a:sym typeface="IBM Plex Mono Bold"/>
            </a:endParaRPr>
          </a:p>
          <a:p>
            <a:pPr>
              <a:defRPr sz="1800">
                <a:solidFill>
                  <a:schemeClr val="accent1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 Marion Lafon [Ponpon] | SSTIC 2026</a:t>
            </a:r>
            <a:endParaRPr sz="1600"/>
          </a:p>
          <a:p>
            <a:pPr indent="457200"/>
            <a:endParaRPr sz="1200">
              <a:solidFill>
                <a:srgbClr val="888888"/>
              </a:solidFill>
              <a:latin typeface="IBM Plex Mono Regular"/>
              <a:ea typeface="IBM Plex Mono Regular"/>
              <a:cs typeface="IBM Plex Mono Regular"/>
              <a:sym typeface="IBM Plex Mono Regular"/>
            </a:endParaRPr>
          </a:p>
          <a:p>
            <a:pPr indent="457200"/>
            <a:endParaRPr sz="1200">
              <a:solidFill>
                <a:srgbClr val="888888"/>
              </a:solidFill>
              <a:latin typeface="IBM Plex Mono Regular"/>
              <a:ea typeface="IBM Plex Mono Regular"/>
              <a:cs typeface="IBM Plex Mono Regular"/>
              <a:sym typeface="IBM Plex Mono Regular"/>
            </a:endParaRPr>
          </a:p>
          <a:p>
            <a:pPr indent="457200"/>
            <a:endParaRPr sz="1200">
              <a:solidFill>
                <a:srgbClr val="888888"/>
              </a:solidFill>
              <a:latin typeface="IBM Plex Mono Regular"/>
              <a:ea typeface="IBM Plex Mono Regular"/>
              <a:cs typeface="IBM Plex Mono Regular"/>
              <a:sym typeface="IBM Plex Mono Regular"/>
            </a:endParaRPr>
          </a:p>
          <a:p>
            <a:pPr>
              <a:defRPr sz="1200">
                <a:solidFill>
                  <a:srgbClr val="111111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Fuzzers status : [OK</a:t>
            </a:r>
            <a:endParaRPr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700;p65"/>
          <p:cNvSpPr txBox="1"/>
          <p:nvPr>
            <p:ph type="title"/>
          </p:nvPr>
        </p:nvSpPr>
        <p:spPr>
          <a:xfrm>
            <a:off x="580210" y="94274"/>
            <a:ext cx="7620001" cy="381001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>
            <a:lvl1pPr algn="l" defTabSz="896111">
              <a:defRPr sz="2352">
                <a:latin typeface="IBM Plex Mono Bold"/>
                <a:ea typeface="IBM Plex Mono Bold"/>
                <a:cs typeface="IBM Plex Mono Bold"/>
                <a:sym typeface="IBM Plex Mono Bold"/>
              </a:defRPr>
            </a:lvl1pPr>
          </a:lstStyle>
          <a:p>
            <a:pPr/>
            <a:r>
              <a:t>Démo</a:t>
            </a:r>
          </a:p>
        </p:txBody>
      </p:sp>
      <p:pic>
        <p:nvPicPr>
          <p:cNvPr id="917" name="demo_launch.mov" descr="demo_launch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36869" y="403758"/>
            <a:ext cx="8828008" cy="4760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18" name="Ledger Donjon banner 2.pngGoogle Shape;699;p65" descr="Ledger Donjon banner 2.pngGoogle Shape;699;p6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22475" y="4645224"/>
            <a:ext cx="2221524" cy="514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1" fill="hold"/>
                                        <p:tgtEl>
                                          <p:spTgt spid="9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91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91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9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700;p65"/>
          <p:cNvSpPr txBox="1"/>
          <p:nvPr>
            <p:ph type="title"/>
          </p:nvPr>
        </p:nvSpPr>
        <p:spPr>
          <a:xfrm>
            <a:off x="580210" y="94274"/>
            <a:ext cx="7620001" cy="381001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>
            <a:lvl1pPr algn="l" defTabSz="896111">
              <a:defRPr sz="2352">
                <a:latin typeface="IBM Plex Mono Bold"/>
                <a:ea typeface="IBM Plex Mono Bold"/>
                <a:cs typeface="IBM Plex Mono Bold"/>
                <a:sym typeface="IBM Plex Mono Bold"/>
              </a:defRPr>
            </a:lvl1pPr>
          </a:lstStyle>
          <a:p>
            <a:pPr/>
            <a:r>
              <a:t>Démo</a:t>
            </a:r>
          </a:p>
        </p:txBody>
      </p:sp>
      <p:pic>
        <p:nvPicPr>
          <p:cNvPr id="921" name="demo_load_fuzzer_quick.mp4" descr="demo_load_fuzzer_quick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87385" y="443781"/>
            <a:ext cx="8590512" cy="4832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2" name="Ledger Donjon banner 2.pngGoogle Shape;699;p65" descr="Ledger Donjon banner 2.pngGoogle Shape;699;p6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22475" y="4645224"/>
            <a:ext cx="2221524" cy="514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7" fill="hold"/>
                                        <p:tgtEl>
                                          <p:spTgt spid="9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92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9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92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705;p66"/>
          <p:cNvSpPr/>
          <p:nvPr/>
        </p:nvSpPr>
        <p:spPr>
          <a:xfrm>
            <a:off x="857250" y="3272375"/>
            <a:ext cx="3810000" cy="1428901"/>
          </a:xfrm>
          <a:prstGeom prst="roundRect">
            <a:avLst>
              <a:gd name="adj" fmla="val 5333"/>
            </a:avLst>
          </a:prstGeom>
          <a:solidFill>
            <a:srgbClr val="FFFFFF"/>
          </a:solidFill>
          <a:ln>
            <a:solidFill>
              <a:srgbClr val="E2E8F0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706;p66"/>
          <p:cNvSpPr/>
          <p:nvPr/>
        </p:nvSpPr>
        <p:spPr>
          <a:xfrm flipH="1">
            <a:off x="588599" y="0"/>
            <a:ext cx="1" cy="5150100"/>
          </a:xfrm>
          <a:prstGeom prst="line">
            <a:avLst/>
          </a:prstGeom>
          <a:ln>
            <a:solidFill>
              <a:srgbClr val="11151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26" name="Google Shape;707;p66"/>
          <p:cNvSpPr/>
          <p:nvPr/>
        </p:nvSpPr>
        <p:spPr>
          <a:xfrm>
            <a:off x="4857750" y="3272375"/>
            <a:ext cx="3810000" cy="1428901"/>
          </a:xfrm>
          <a:prstGeom prst="roundRect">
            <a:avLst>
              <a:gd name="adj" fmla="val 5333"/>
            </a:avLst>
          </a:prstGeom>
          <a:solidFill>
            <a:srgbClr val="FFFFFF"/>
          </a:solidFill>
          <a:ln>
            <a:solidFill>
              <a:srgbClr val="E2E8F0"/>
            </a:solidFill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27" name="Google Shape;708;p66" descr="Google Shape;708;p6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449" y="181787"/>
            <a:ext cx="228601" cy="205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28" name="Ledger Donjon banner 2.pngGoogle Shape;709;p66" descr="Ledger Donjon banner 2.pngGoogle Shape;709;p6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2475" y="4645224"/>
            <a:ext cx="2221524" cy="514151"/>
          </a:xfrm>
          <a:prstGeom prst="rect">
            <a:avLst/>
          </a:prstGeom>
          <a:ln w="12700">
            <a:miter lim="400000"/>
          </a:ln>
        </p:spPr>
      </p:pic>
      <p:sp>
        <p:nvSpPr>
          <p:cNvPr id="929" name="Google Shape;710;p66"/>
          <p:cNvSpPr txBox="1"/>
          <p:nvPr>
            <p:ph type="title"/>
          </p:nvPr>
        </p:nvSpPr>
        <p:spPr>
          <a:xfrm>
            <a:off x="857250" y="238125"/>
            <a:ext cx="7620000" cy="4764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>
            <a:lvl1pPr algn="l">
              <a:defRPr sz="2900">
                <a:latin typeface="IBM Plex Mono Bold"/>
                <a:ea typeface="IBM Plex Mono Bold"/>
                <a:cs typeface="IBM Plex Mono Bold"/>
                <a:sym typeface="IBM Plex Mono Bold"/>
              </a:defRPr>
            </a:lvl1pPr>
          </a:lstStyle>
          <a:p>
            <a:pPr/>
            <a:r>
              <a:t>Le coverage</a:t>
            </a:r>
          </a:p>
        </p:txBody>
      </p:sp>
      <p:sp>
        <p:nvSpPr>
          <p:cNvPr id="930" name="Google Shape;711;p66"/>
          <p:cNvSpPr txBox="1"/>
          <p:nvPr/>
        </p:nvSpPr>
        <p:spPr>
          <a:xfrm>
            <a:off x="857250" y="952500"/>
            <a:ext cx="4287300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defRPr b="1" sz="2000">
                <a:solidFill>
                  <a:srgbClr val="1E293B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Comment obtenir du coverage au fur et à mesure avec libfuzzer?</a:t>
            </a:r>
          </a:p>
        </p:txBody>
      </p:sp>
      <p:grpSp>
        <p:nvGrpSpPr>
          <p:cNvPr id="933" name="Google Shape;712;p66"/>
          <p:cNvGrpSpPr/>
          <p:nvPr/>
        </p:nvGrpSpPr>
        <p:grpSpPr>
          <a:xfrm>
            <a:off x="857240" y="2175000"/>
            <a:ext cx="4287183" cy="800101"/>
            <a:chOff x="0" y="-12699"/>
            <a:chExt cx="4287182" cy="800100"/>
          </a:xfrm>
        </p:grpSpPr>
        <p:sp>
          <p:nvSpPr>
            <p:cNvPr id="931" name="Google Shape;713;p66"/>
            <p:cNvSpPr/>
            <p:nvPr/>
          </p:nvSpPr>
          <p:spPr>
            <a:xfrm>
              <a:off x="0" y="6349"/>
              <a:ext cx="4287183" cy="762001"/>
            </a:xfrm>
            <a:prstGeom prst="roundRect">
              <a:avLst>
                <a:gd name="adj" fmla="val 10000"/>
              </a:avLst>
            </a:prstGeom>
            <a:solidFill>
              <a:srgbClr val="EFF6FF"/>
            </a:solidFill>
            <a:ln w="9525" cap="flat">
              <a:solidFill>
                <a:srgbClr val="DBEAFE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32" name="Google Shape;714;p66"/>
            <p:cNvSpPr txBox="1"/>
            <p:nvPr/>
          </p:nvSpPr>
          <p:spPr>
            <a:xfrm>
              <a:off x="104565" y="-12700"/>
              <a:ext cx="4078052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>
                <a:defRPr b="1" sz="1200">
                  <a:solidFill>
                    <a:srgbClr val="1E40AF"/>
                  </a:solidFill>
                  <a:latin typeface="Inter"/>
                  <a:ea typeface="Inter"/>
                  <a:cs typeface="Inter"/>
                  <a:sym typeface="Inter"/>
                </a:defRPr>
              </a:pPr>
              <a:r>
                <a:t>Méthode</a:t>
              </a:r>
            </a:p>
            <a:p>
              <a:pPr>
                <a:spcBef>
                  <a:spcPts val="300"/>
                </a:spcBef>
                <a:defRPr sz="1800">
                  <a:solidFill>
                    <a:srgbClr val="111827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SIGUSR1 </a:t>
              </a:r>
              <a:r>
                <a:rPr>
                  <a:solidFill>
                    <a:srgbClr val="000000"/>
                  </a:solidFill>
                </a:rPr>
                <a:t>qui trigger</a:t>
              </a:r>
              <a:r>
                <a:rPr>
                  <a:solidFill>
                    <a:srgbClr val="000000"/>
                  </a:solidFill>
                </a:rPr>
                <a:t> </a:t>
              </a:r>
              <a:r>
                <a:rPr>
                  <a:solidFill>
                    <a:srgbClr val="2563EB"/>
                  </a:solidFill>
                </a:rPr>
                <a:t>__llvm_profile_write_file</a:t>
              </a:r>
            </a:p>
          </p:txBody>
        </p:sp>
      </p:grpSp>
      <p:grpSp>
        <p:nvGrpSpPr>
          <p:cNvPr id="936" name="Google Shape;715;p66"/>
          <p:cNvGrpSpPr/>
          <p:nvPr/>
        </p:nvGrpSpPr>
        <p:grpSpPr>
          <a:xfrm>
            <a:off x="5238750" y="891129"/>
            <a:ext cx="3429000" cy="2064944"/>
            <a:chOff x="0" y="0"/>
            <a:chExt cx="3429000" cy="2064943"/>
          </a:xfrm>
        </p:grpSpPr>
        <p:sp>
          <p:nvSpPr>
            <p:cNvPr id="934" name="Google Shape;716;p66"/>
            <p:cNvSpPr/>
            <p:nvPr/>
          </p:nvSpPr>
          <p:spPr>
            <a:xfrm>
              <a:off x="0" y="0"/>
              <a:ext cx="3429000" cy="2064944"/>
            </a:xfrm>
            <a:prstGeom prst="roundRect">
              <a:avLst>
                <a:gd name="adj" fmla="val 5000"/>
              </a:avLst>
            </a:prstGeom>
            <a:solidFill>
              <a:srgbClr val="1E1E1E"/>
            </a:solidFill>
            <a:ln w="9525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35" name="Google Shape;717;p66"/>
            <p:cNvSpPr txBox="1"/>
            <p:nvPr/>
          </p:nvSpPr>
          <p:spPr>
            <a:xfrm>
              <a:off x="0" y="0"/>
              <a:ext cx="3429000" cy="191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2875" tIns="142875" rIns="142875" bIns="142875" numCol="1" anchor="t">
              <a:spAutoFit/>
            </a:bodyPr>
            <a:lstStyle/>
            <a:p>
              <a:pPr/>
              <a:endParaRPr sz="900">
                <a:solidFill>
                  <a:srgbClr val="6A9955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endParaRPr>
            </a:p>
            <a:p>
              <a:pPr>
                <a:defRPr sz="900">
                  <a:solidFill>
                    <a:srgbClr val="6A9955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// Signal handler implementation</a:t>
              </a:r>
            </a:p>
            <a:p>
              <a:pPr>
                <a:defRPr sz="900">
                  <a:solidFill>
                    <a:srgbClr val="569CD6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static void</a:t>
              </a:r>
              <a:r>
                <a:rPr>
                  <a:solidFill>
                    <a:srgbClr val="D4D4D4"/>
                  </a:solidFill>
                </a:rPr>
                <a:t> </a:t>
              </a:r>
              <a:r>
                <a:rPr>
                  <a:solidFill>
                    <a:srgbClr val="DCDCAA"/>
                  </a:solidFill>
                </a:rPr>
                <a:t>on_sigusr1</a:t>
              </a:r>
              <a:r>
                <a:rPr>
                  <a:solidFill>
                    <a:srgbClr val="D4D4D4"/>
                  </a:solidFill>
                </a:rPr>
                <a:t>(</a:t>
              </a:r>
              <a:r>
                <a:t>int</a:t>
              </a:r>
              <a:r>
                <a:rPr>
                  <a:solidFill>
                    <a:srgbClr val="D4D4D4"/>
                  </a:solidFill>
                </a:rPr>
                <a:t> p) {</a:t>
              </a:r>
              <a:endParaRPr>
                <a:solidFill>
                  <a:srgbClr val="D4D4D4"/>
                </a:solidFill>
              </a:endParaRPr>
            </a:p>
            <a:p>
              <a:pPr indent="142875">
                <a:defRPr sz="900">
                  <a:solidFill>
                    <a:srgbClr val="569CD6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int</a:t>
              </a:r>
              <a:r>
                <a:rPr>
                  <a:solidFill>
                    <a:srgbClr val="D4D4D4"/>
                  </a:solidFill>
                </a:rPr>
                <a:t> tmp = __llvm_profile_write_file();</a:t>
              </a:r>
              <a:endParaRPr>
                <a:solidFill>
                  <a:srgbClr val="D4D4D4"/>
                </a:solidFill>
              </a:endParaRPr>
            </a:p>
            <a:p>
              <a:pPr indent="142875">
                <a:defRPr sz="900">
                  <a:solidFill>
                    <a:srgbClr val="D4D4D4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__llvm_profile_reset_counters();</a:t>
              </a:r>
            </a:p>
            <a:p>
              <a:pPr>
                <a:defRPr sz="900">
                  <a:solidFill>
                    <a:srgbClr val="D4D4D4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}</a:t>
              </a:r>
            </a:p>
            <a:p>
              <a:pPr>
                <a:spcBef>
                  <a:spcPts val="700"/>
                </a:spcBef>
                <a:defRPr sz="900">
                  <a:solidFill>
                    <a:srgbClr val="569CD6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void</a:t>
              </a:r>
              <a:r>
                <a:rPr>
                  <a:solidFill>
                    <a:srgbClr val="D4D4D4"/>
                  </a:solidFill>
                </a:rPr>
                <a:t> </a:t>
              </a:r>
              <a:r>
                <a:rPr>
                  <a:solidFill>
                    <a:srgbClr val="DCDCAA"/>
                  </a:solidFill>
                </a:rPr>
                <a:t>init</a:t>
              </a:r>
              <a:r>
                <a:rPr>
                  <a:solidFill>
                    <a:srgbClr val="D4D4D4"/>
                  </a:solidFill>
                </a:rPr>
                <a:t>(</a:t>
              </a:r>
              <a:r>
                <a:t>void</a:t>
              </a:r>
              <a:r>
                <a:rPr>
                  <a:solidFill>
                    <a:srgbClr val="D4D4D4"/>
                  </a:solidFill>
                </a:rPr>
                <a:t>) {</a:t>
              </a:r>
              <a:endParaRPr>
                <a:solidFill>
                  <a:srgbClr val="D4D4D4"/>
                </a:solidFill>
              </a:endParaRPr>
            </a:p>
            <a:p>
              <a:pPr indent="142875">
                <a:defRPr sz="900">
                  <a:solidFill>
                    <a:srgbClr val="569CD6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struct</a:t>
              </a:r>
              <a:r>
                <a:rPr>
                  <a:solidFill>
                    <a:srgbClr val="D4D4D4"/>
                  </a:solidFill>
                </a:rPr>
                <a:t> sigaction sa = {</a:t>
              </a:r>
              <a:r>
                <a:rPr>
                  <a:solidFill>
                    <a:srgbClr val="B5CEA8"/>
                  </a:solidFill>
                </a:rPr>
                <a:t>0</a:t>
              </a:r>
              <a:r>
                <a:rPr>
                  <a:solidFill>
                    <a:srgbClr val="D4D4D4"/>
                  </a:solidFill>
                </a:rPr>
                <a:t>};</a:t>
              </a:r>
              <a:endParaRPr>
                <a:solidFill>
                  <a:srgbClr val="D4D4D4"/>
                </a:solidFill>
              </a:endParaRPr>
            </a:p>
            <a:p>
              <a:pPr indent="142875">
                <a:defRPr sz="900">
                  <a:solidFill>
                    <a:srgbClr val="D4D4D4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sa.sa_handler = on_sigusr1;</a:t>
              </a:r>
            </a:p>
            <a:p>
              <a:pPr indent="142875">
                <a:defRPr sz="900">
                  <a:solidFill>
                    <a:srgbClr val="D4D4D4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sigaction(SIGUSR1, &amp;sa, </a:t>
              </a:r>
              <a:r>
                <a:rPr>
                  <a:solidFill>
                    <a:srgbClr val="569CD6"/>
                  </a:solidFill>
                </a:rPr>
                <a:t>NULL</a:t>
              </a:r>
              <a:r>
                <a:t>);</a:t>
              </a:r>
            </a:p>
            <a:p>
              <a:pPr>
                <a:defRPr sz="900">
                  <a:solidFill>
                    <a:srgbClr val="D4D4D4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}</a:t>
              </a:r>
            </a:p>
          </p:txBody>
        </p:sp>
      </p:grpSp>
      <p:grpSp>
        <p:nvGrpSpPr>
          <p:cNvPr id="939" name="Google Shape;718;p66"/>
          <p:cNvGrpSpPr/>
          <p:nvPr/>
        </p:nvGrpSpPr>
        <p:grpSpPr>
          <a:xfrm>
            <a:off x="857250" y="3272375"/>
            <a:ext cx="7810500" cy="1"/>
            <a:chOff x="0" y="0"/>
            <a:chExt cx="7810500" cy="0"/>
          </a:xfrm>
        </p:grpSpPr>
        <p:sp>
          <p:nvSpPr>
            <p:cNvPr id="937" name="Google Shape;719;p66"/>
            <p:cNvSpPr/>
            <p:nvPr/>
          </p:nvSpPr>
          <p:spPr>
            <a:xfrm>
              <a:off x="0" y="0"/>
              <a:ext cx="3810000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90500" tIns="190500" rIns="190500" bIns="190500" numCol="1" anchor="t">
              <a:spAutoFit/>
            </a:bodyPr>
            <a:lstStyle/>
            <a:p>
              <a:pPr>
                <a:defRPr sz="2000">
                  <a:solidFill>
                    <a:srgbClr val="166534"/>
                  </a:solidFill>
                  <a:latin typeface="Material Icons"/>
                  <a:ea typeface="Material Icons"/>
                  <a:cs typeface="Material Icons"/>
                  <a:sym typeface="Material Icons"/>
                </a:defRPr>
              </a:pPr>
              <a:r>
                <a:rPr b="1" sz="1400">
                  <a:latin typeface="Inter"/>
                  <a:ea typeface="Inter"/>
                  <a:cs typeface="Inter"/>
                  <a:sym typeface="Inter"/>
                </a:rPr>
                <a:t>PROS</a:t>
              </a:r>
              <a:endParaRPr b="1" sz="1400">
                <a:latin typeface="Inter"/>
                <a:ea typeface="Inter"/>
                <a:cs typeface="Inter"/>
                <a:sym typeface="Inter"/>
              </a:endParaRPr>
            </a:p>
            <a:p>
              <a:pPr>
                <a:spcBef>
                  <a:spcPts val="1100"/>
                </a:spcBef>
                <a:defRPr>
                  <a:latin typeface="Inter Medium"/>
                  <a:ea typeface="Inter Medium"/>
                  <a:cs typeface="Inter Medium"/>
                  <a:sym typeface="Inter Medium"/>
                </a:defRPr>
              </a:pPr>
              <a:r>
                <a:t>Pas de modification du fuzzer</a:t>
              </a:r>
            </a:p>
          </p:txBody>
        </p:sp>
        <p:sp>
          <p:nvSpPr>
            <p:cNvPr id="938" name="Google Shape;720;p66"/>
            <p:cNvSpPr/>
            <p:nvPr/>
          </p:nvSpPr>
          <p:spPr>
            <a:xfrm>
              <a:off x="4000500" y="0"/>
              <a:ext cx="3810000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90500" tIns="190500" rIns="190500" bIns="190500" numCol="1" anchor="t">
              <a:spAutoFit/>
            </a:bodyPr>
            <a:lstStyle/>
            <a:p>
              <a:pPr>
                <a:defRPr sz="2000">
                  <a:solidFill>
                    <a:srgbClr val="991B1B"/>
                  </a:solidFill>
                  <a:latin typeface="Material Icons"/>
                  <a:ea typeface="Material Icons"/>
                  <a:cs typeface="Material Icons"/>
                  <a:sym typeface="Material Icons"/>
                </a:defRPr>
              </a:pPr>
              <a:r>
                <a:rPr b="1" sz="1400">
                  <a:latin typeface="Inter"/>
                  <a:ea typeface="Inter"/>
                  <a:cs typeface="Inter"/>
                  <a:sym typeface="Inter"/>
                </a:rPr>
                <a:t>CONS</a:t>
              </a:r>
              <a:endParaRPr b="1" sz="1400">
                <a:latin typeface="Inter"/>
                <a:ea typeface="Inter"/>
                <a:cs typeface="Inter"/>
                <a:sym typeface="Inter"/>
              </a:endParaRPr>
            </a:p>
            <a:p>
              <a:pPr>
                <a:spcBef>
                  <a:spcPts val="1100"/>
                </a:spcBef>
                <a:defRPr>
                  <a:latin typeface="Inter Medium"/>
                  <a:ea typeface="Inter Medium"/>
                  <a:cs typeface="Inter Medium"/>
                  <a:sym typeface="Inter Medium"/>
                </a:defRPr>
              </a:pPr>
              <a:r>
                <a:t>Besoin de compiler avec le handler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700;p65"/>
          <p:cNvSpPr txBox="1"/>
          <p:nvPr>
            <p:ph type="title"/>
          </p:nvPr>
        </p:nvSpPr>
        <p:spPr>
          <a:xfrm>
            <a:off x="580210" y="94274"/>
            <a:ext cx="7620001" cy="381001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>
            <a:lvl1pPr algn="l" defTabSz="896111">
              <a:defRPr sz="2352">
                <a:latin typeface="IBM Plex Mono Bold"/>
                <a:ea typeface="IBM Plex Mono Bold"/>
                <a:cs typeface="IBM Plex Mono Bold"/>
                <a:sym typeface="IBM Plex Mono Bold"/>
              </a:defRPr>
            </a:lvl1pPr>
          </a:lstStyle>
          <a:p>
            <a:pPr/>
            <a:r>
              <a:t>Démo</a:t>
            </a:r>
          </a:p>
        </p:txBody>
      </p:sp>
      <p:pic>
        <p:nvPicPr>
          <p:cNvPr id="942" name="demo3_coverage.mov" descr="demo3_coverage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95470" y="428525"/>
            <a:ext cx="8748530" cy="4717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943" name="Ledger Donjon banner 2.pngGoogle Shape;699;p65" descr="Ledger Donjon banner 2.pngGoogle Shape;699;p6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22475" y="4645224"/>
            <a:ext cx="2221524" cy="514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8" fill="hold"/>
                                        <p:tgtEl>
                                          <p:spTgt spid="9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94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94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94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" name="Ledger Donjon banner 2.pngGoogle Shape;725;p67" descr="Ledger Donjon banner 2.pngGoogle Shape;725;p6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2475" y="4645224"/>
            <a:ext cx="2221524" cy="514151"/>
          </a:xfrm>
          <a:prstGeom prst="rect">
            <a:avLst/>
          </a:prstGeom>
          <a:ln w="12700">
            <a:miter lim="400000"/>
          </a:ln>
        </p:spPr>
      </p:pic>
      <p:sp>
        <p:nvSpPr>
          <p:cNvPr id="946" name="Google Shape;726;p67"/>
          <p:cNvSpPr txBox="1"/>
          <p:nvPr>
            <p:ph type="title"/>
          </p:nvPr>
        </p:nvSpPr>
        <p:spPr>
          <a:xfrm>
            <a:off x="857250" y="238125"/>
            <a:ext cx="7620000" cy="381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>
            <a:lvl1pPr algn="l" defTabSz="896111">
              <a:defRPr sz="2352">
                <a:latin typeface="IBM Plex Mono Bold"/>
                <a:ea typeface="IBM Plex Mono Bold"/>
                <a:cs typeface="IBM Plex Mono Bold"/>
                <a:sym typeface="IBM Plex Mono Bold"/>
              </a:defRPr>
            </a:lvl1pPr>
          </a:lstStyle>
          <a:p>
            <a:pPr/>
            <a:r>
              <a:t>Les besoins</a:t>
            </a:r>
          </a:p>
        </p:txBody>
      </p:sp>
      <p:grpSp>
        <p:nvGrpSpPr>
          <p:cNvPr id="992" name="Google Shape;727;p67"/>
          <p:cNvGrpSpPr/>
          <p:nvPr/>
        </p:nvGrpSpPr>
        <p:grpSpPr>
          <a:xfrm>
            <a:off x="857250" y="952499"/>
            <a:ext cx="7429651" cy="3714751"/>
            <a:chOff x="0" y="0"/>
            <a:chExt cx="7429650" cy="3714750"/>
          </a:xfrm>
        </p:grpSpPr>
        <p:grpSp>
          <p:nvGrpSpPr>
            <p:cNvPr id="951" name="Google Shape;728;p67"/>
            <p:cNvGrpSpPr/>
            <p:nvPr/>
          </p:nvGrpSpPr>
          <p:grpSpPr>
            <a:xfrm>
              <a:off x="0" y="-1"/>
              <a:ext cx="2381401" cy="1143001"/>
              <a:chOff x="0" y="0"/>
              <a:chExt cx="2381399" cy="1143000"/>
            </a:xfrm>
          </p:grpSpPr>
          <p:sp>
            <p:nvSpPr>
              <p:cNvPr id="947" name="Google Shape;729;p67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950" name="Google Shape;730;p67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948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D9EAD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949" name="Disponibilité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Disponibilité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Faire tourner des fuzzers 24/24h et 7/7j.</a:t>
                  </a:r>
                </a:p>
              </p:txBody>
            </p:sp>
          </p:grpSp>
        </p:grpSp>
        <p:grpSp>
          <p:nvGrpSpPr>
            <p:cNvPr id="956" name="Google Shape;731;p67"/>
            <p:cNvGrpSpPr/>
            <p:nvPr/>
          </p:nvGrpSpPr>
          <p:grpSpPr>
            <a:xfrm>
              <a:off x="2524125" y="-1"/>
              <a:ext cx="2381401" cy="1143001"/>
              <a:chOff x="0" y="0"/>
              <a:chExt cx="2381399" cy="1143000"/>
            </a:xfrm>
          </p:grpSpPr>
          <p:sp>
            <p:nvSpPr>
              <p:cNvPr id="952" name="Google Shape;732;p67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955" name="Google Shape;733;p67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953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D9EAD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954" name="Déploiement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Déploiement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Outil déployable localement.</a:t>
                  </a:r>
                </a:p>
              </p:txBody>
            </p:sp>
          </p:grpSp>
        </p:grpSp>
        <p:grpSp>
          <p:nvGrpSpPr>
            <p:cNvPr id="961" name="Google Shape;734;p67"/>
            <p:cNvGrpSpPr/>
            <p:nvPr/>
          </p:nvGrpSpPr>
          <p:grpSpPr>
            <a:xfrm>
              <a:off x="5048250" y="-1"/>
              <a:ext cx="2381401" cy="1143001"/>
              <a:chOff x="0" y="0"/>
              <a:chExt cx="2381399" cy="1143000"/>
            </a:xfrm>
          </p:grpSpPr>
          <p:sp>
            <p:nvSpPr>
              <p:cNvPr id="957" name="Google Shape;735;p67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960" name="Google Shape;736;p67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958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D9EAD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959" name="Multi-projet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Multi-projet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Interagir avec plusieurs projets en même temps.</a:t>
                  </a:r>
                </a:p>
              </p:txBody>
            </p:sp>
          </p:grpSp>
        </p:grpSp>
        <p:grpSp>
          <p:nvGrpSpPr>
            <p:cNvPr id="966" name="Google Shape;737;p67"/>
            <p:cNvGrpSpPr/>
            <p:nvPr/>
          </p:nvGrpSpPr>
          <p:grpSpPr>
            <a:xfrm>
              <a:off x="0" y="1285875"/>
              <a:ext cx="2381401" cy="1143000"/>
              <a:chOff x="0" y="0"/>
              <a:chExt cx="2381399" cy="1143000"/>
            </a:xfrm>
          </p:grpSpPr>
          <p:sp>
            <p:nvSpPr>
              <p:cNvPr id="962" name="Google Shape;738;p67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965" name="Google Shape;739;p67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963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FFF2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964" name="Indépendance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Indépendance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Mise à jour des fuzzers indépendamment des autres.</a:t>
                  </a:r>
                </a:p>
              </p:txBody>
            </p:sp>
          </p:grpSp>
        </p:grpSp>
        <p:grpSp>
          <p:nvGrpSpPr>
            <p:cNvPr id="971" name="Google Shape;740;p67"/>
            <p:cNvGrpSpPr/>
            <p:nvPr/>
          </p:nvGrpSpPr>
          <p:grpSpPr>
            <a:xfrm>
              <a:off x="2524125" y="1285875"/>
              <a:ext cx="2381401" cy="1143000"/>
              <a:chOff x="0" y="0"/>
              <a:chExt cx="2381399" cy="1143000"/>
            </a:xfrm>
          </p:grpSpPr>
          <p:sp>
            <p:nvSpPr>
              <p:cNvPr id="967" name="Google Shape;741;p67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970" name="Google Shape;742;p67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968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FFF2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969" name="Configurabilité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Configurabilité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Hautement configurable suivant chaque fuzzer.</a:t>
                  </a:r>
                </a:p>
              </p:txBody>
            </p:sp>
          </p:grpSp>
        </p:grpSp>
        <p:grpSp>
          <p:nvGrpSpPr>
            <p:cNvPr id="976" name="Google Shape;743;p67"/>
            <p:cNvGrpSpPr/>
            <p:nvPr/>
          </p:nvGrpSpPr>
          <p:grpSpPr>
            <a:xfrm>
              <a:off x="5048250" y="1285875"/>
              <a:ext cx="2381401" cy="1143000"/>
              <a:chOff x="0" y="0"/>
              <a:chExt cx="2381399" cy="1143000"/>
            </a:xfrm>
          </p:grpSpPr>
          <p:sp>
            <p:nvSpPr>
              <p:cNvPr id="972" name="Google Shape;744;p67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975" name="Google Shape;745;p67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973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D9EAD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974" name="Centralisation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Centralisation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Centraliser les crashs remontés.</a:t>
                  </a:r>
                </a:p>
              </p:txBody>
            </p:sp>
          </p:grpSp>
        </p:grpSp>
        <p:grpSp>
          <p:nvGrpSpPr>
            <p:cNvPr id="981" name="Google Shape;746;p67"/>
            <p:cNvGrpSpPr/>
            <p:nvPr/>
          </p:nvGrpSpPr>
          <p:grpSpPr>
            <a:xfrm>
              <a:off x="0" y="2571750"/>
              <a:ext cx="2381401" cy="1143000"/>
              <a:chOff x="0" y="0"/>
              <a:chExt cx="2381399" cy="1143000"/>
            </a:xfrm>
          </p:grpSpPr>
          <p:sp>
            <p:nvSpPr>
              <p:cNvPr id="977" name="Google Shape;747;p67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980" name="Google Shape;748;p67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978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FDF2D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979" name="Observabilité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Observabilité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Feedback sur le coverage des fuzzers.</a:t>
                  </a:r>
                </a:p>
              </p:txBody>
            </p:sp>
          </p:grpSp>
        </p:grpSp>
        <p:grpSp>
          <p:nvGrpSpPr>
            <p:cNvPr id="986" name="Google Shape;749;p67"/>
            <p:cNvGrpSpPr/>
            <p:nvPr/>
          </p:nvGrpSpPr>
          <p:grpSpPr>
            <a:xfrm>
              <a:off x="2524125" y="2571750"/>
              <a:ext cx="2381401" cy="1143000"/>
              <a:chOff x="0" y="0"/>
              <a:chExt cx="2381399" cy="1143000"/>
            </a:xfrm>
          </p:grpSpPr>
          <p:sp>
            <p:nvSpPr>
              <p:cNvPr id="982" name="Google Shape;750;p67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985" name="Google Shape;751;p67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983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D9EAD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984" name="Alerting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Alerting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Être alerté en cas de crash.</a:t>
                  </a:r>
                </a:p>
              </p:txBody>
            </p:sp>
          </p:grpSp>
        </p:grpSp>
        <p:grpSp>
          <p:nvGrpSpPr>
            <p:cNvPr id="991" name="Google Shape;752;p67"/>
            <p:cNvGrpSpPr/>
            <p:nvPr/>
          </p:nvGrpSpPr>
          <p:grpSpPr>
            <a:xfrm>
              <a:off x="5048250" y="2571750"/>
              <a:ext cx="2381401" cy="1143000"/>
              <a:chOff x="0" y="0"/>
              <a:chExt cx="2381399" cy="1143000"/>
            </a:xfrm>
          </p:grpSpPr>
          <p:sp>
            <p:nvSpPr>
              <p:cNvPr id="987" name="Google Shape;753;p67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990" name="Google Shape;754;p67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988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F4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989" name="Priorisation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Priorisation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Système de priorité au fuzzer.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Ledger Donjon banner 2.pngGoogle Shape;603;p59" descr="Ledger Donjon banner 2.pngGoogle Shape;603;p5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2475" y="4645224"/>
            <a:ext cx="2221524" cy="514151"/>
          </a:xfrm>
          <a:prstGeom prst="rect">
            <a:avLst/>
          </a:prstGeom>
          <a:ln w="12700">
            <a:miter lim="400000"/>
          </a:ln>
        </p:spPr>
      </p:pic>
      <p:sp>
        <p:nvSpPr>
          <p:cNvPr id="995" name="Google Shape;604;p59"/>
          <p:cNvSpPr txBox="1"/>
          <p:nvPr>
            <p:ph type="title"/>
          </p:nvPr>
        </p:nvSpPr>
        <p:spPr>
          <a:xfrm>
            <a:off x="857250" y="238125"/>
            <a:ext cx="7620000" cy="381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>
            <a:lvl1pPr algn="l" defTabSz="896111">
              <a:defRPr sz="2352">
                <a:latin typeface="IBM Plex Mono Bold"/>
                <a:ea typeface="IBM Plex Mono Bold"/>
                <a:cs typeface="IBM Plex Mono Bold"/>
                <a:sym typeface="IBM Plex Mono Bold"/>
              </a:defRPr>
            </a:lvl1pPr>
          </a:lstStyle>
          <a:p>
            <a:pPr/>
            <a:r>
              <a:t>Les besoins</a:t>
            </a:r>
          </a:p>
        </p:txBody>
      </p:sp>
      <p:grpSp>
        <p:nvGrpSpPr>
          <p:cNvPr id="1041" name="Google Shape;605;p59"/>
          <p:cNvGrpSpPr/>
          <p:nvPr/>
        </p:nvGrpSpPr>
        <p:grpSpPr>
          <a:xfrm>
            <a:off x="857250" y="952499"/>
            <a:ext cx="7429651" cy="3714751"/>
            <a:chOff x="0" y="0"/>
            <a:chExt cx="7429650" cy="3714750"/>
          </a:xfrm>
        </p:grpSpPr>
        <p:grpSp>
          <p:nvGrpSpPr>
            <p:cNvPr id="1000" name="Google Shape;606;p59"/>
            <p:cNvGrpSpPr/>
            <p:nvPr/>
          </p:nvGrpSpPr>
          <p:grpSpPr>
            <a:xfrm>
              <a:off x="0" y="-1"/>
              <a:ext cx="2381401" cy="1143001"/>
              <a:chOff x="0" y="0"/>
              <a:chExt cx="2381399" cy="1143000"/>
            </a:xfrm>
          </p:grpSpPr>
          <p:sp>
            <p:nvSpPr>
              <p:cNvPr id="996" name="Google Shape;607;p59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999" name="Google Shape;608;p59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997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DCE9D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998" name="Disponibilité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Disponibilité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Faire tourner des fuzzers 24/24h et 7/7j.</a:t>
                  </a:r>
                </a:p>
              </p:txBody>
            </p:sp>
          </p:grpSp>
        </p:grpSp>
        <p:grpSp>
          <p:nvGrpSpPr>
            <p:cNvPr id="1005" name="Google Shape;609;p59"/>
            <p:cNvGrpSpPr/>
            <p:nvPr/>
          </p:nvGrpSpPr>
          <p:grpSpPr>
            <a:xfrm>
              <a:off x="2524125" y="-1"/>
              <a:ext cx="2381401" cy="1143001"/>
              <a:chOff x="0" y="0"/>
              <a:chExt cx="2381399" cy="1143000"/>
            </a:xfrm>
          </p:grpSpPr>
          <p:sp>
            <p:nvSpPr>
              <p:cNvPr id="1001" name="Google Shape;610;p59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04" name="Google Shape;611;p59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1002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DCE9D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1003" name="Déploiement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Déploiement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Outil déployable localement.</a:t>
                  </a:r>
                </a:p>
              </p:txBody>
            </p:sp>
          </p:grpSp>
        </p:grpSp>
        <p:grpSp>
          <p:nvGrpSpPr>
            <p:cNvPr id="1010" name="Google Shape;612;p59"/>
            <p:cNvGrpSpPr/>
            <p:nvPr/>
          </p:nvGrpSpPr>
          <p:grpSpPr>
            <a:xfrm>
              <a:off x="5048250" y="-1"/>
              <a:ext cx="2381401" cy="1143001"/>
              <a:chOff x="0" y="0"/>
              <a:chExt cx="2381399" cy="1143000"/>
            </a:xfrm>
          </p:grpSpPr>
          <p:sp>
            <p:nvSpPr>
              <p:cNvPr id="1006" name="Google Shape;613;p59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09" name="Google Shape;614;p59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1007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DCE9D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1008" name="Multi-projet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Multi-projet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Interagir avec plusieurs projets en même temps.</a:t>
                  </a:r>
                </a:p>
              </p:txBody>
            </p:sp>
          </p:grpSp>
        </p:grpSp>
        <p:grpSp>
          <p:nvGrpSpPr>
            <p:cNvPr id="1015" name="Google Shape;615;p59"/>
            <p:cNvGrpSpPr/>
            <p:nvPr/>
          </p:nvGrpSpPr>
          <p:grpSpPr>
            <a:xfrm>
              <a:off x="0" y="1285875"/>
              <a:ext cx="2381401" cy="1143000"/>
              <a:chOff x="0" y="0"/>
              <a:chExt cx="2381399" cy="1143000"/>
            </a:xfrm>
          </p:grpSpPr>
          <p:sp>
            <p:nvSpPr>
              <p:cNvPr id="1011" name="Google Shape;616;p59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14" name="Google Shape;617;p59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1012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FDF2D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1013" name="Indépendance…"/>
                <p:cNvSpPr txBox="1"/>
                <p:nvPr/>
              </p:nvSpPr>
              <p:spPr>
                <a:xfrm>
                  <a:off x="0" y="79375"/>
                  <a:ext cx="2381400" cy="9842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Indépendance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Mise à jour des fuzzers indépendamment les un des autres.</a:t>
                  </a:r>
                </a:p>
              </p:txBody>
            </p:sp>
          </p:grpSp>
        </p:grpSp>
        <p:grpSp>
          <p:nvGrpSpPr>
            <p:cNvPr id="1020" name="Google Shape;618;p59"/>
            <p:cNvGrpSpPr/>
            <p:nvPr/>
          </p:nvGrpSpPr>
          <p:grpSpPr>
            <a:xfrm>
              <a:off x="2524125" y="1285875"/>
              <a:ext cx="2381401" cy="1143000"/>
              <a:chOff x="0" y="0"/>
              <a:chExt cx="2381399" cy="1143000"/>
            </a:xfrm>
          </p:grpSpPr>
          <p:sp>
            <p:nvSpPr>
              <p:cNvPr id="1016" name="Google Shape;619;p59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19" name="Google Shape;620;p59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1017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FDF2D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1018" name="Configurabilité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Configurabilité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Hautement configurable suivant chaque fuzzer.</a:t>
                  </a:r>
                </a:p>
              </p:txBody>
            </p:sp>
          </p:grpSp>
        </p:grpSp>
        <p:grpSp>
          <p:nvGrpSpPr>
            <p:cNvPr id="1025" name="Google Shape;621;p59"/>
            <p:cNvGrpSpPr/>
            <p:nvPr/>
          </p:nvGrpSpPr>
          <p:grpSpPr>
            <a:xfrm>
              <a:off x="5048250" y="1285875"/>
              <a:ext cx="2381401" cy="1143000"/>
              <a:chOff x="0" y="0"/>
              <a:chExt cx="2381399" cy="1143000"/>
            </a:xfrm>
          </p:grpSpPr>
          <p:sp>
            <p:nvSpPr>
              <p:cNvPr id="1021" name="Google Shape;622;p59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24" name="Google Shape;623;p59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1022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DCE9D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1023" name="Centralisation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Centralisation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Centraliser les crashs remontés.</a:t>
                  </a:r>
                </a:p>
              </p:txBody>
            </p:sp>
          </p:grpSp>
        </p:grpSp>
        <p:grpSp>
          <p:nvGrpSpPr>
            <p:cNvPr id="1030" name="Google Shape;624;p59"/>
            <p:cNvGrpSpPr/>
            <p:nvPr/>
          </p:nvGrpSpPr>
          <p:grpSpPr>
            <a:xfrm>
              <a:off x="0" y="2571750"/>
              <a:ext cx="2381401" cy="1143000"/>
              <a:chOff x="0" y="0"/>
              <a:chExt cx="2381399" cy="1143000"/>
            </a:xfrm>
          </p:grpSpPr>
          <p:sp>
            <p:nvSpPr>
              <p:cNvPr id="1026" name="Google Shape;625;p59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29" name="Google Shape;626;p59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1027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FDF2D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1028" name="Observabilité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Observabilité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Feedback sur le coverage des fuzzers.</a:t>
                  </a:r>
                </a:p>
              </p:txBody>
            </p:sp>
          </p:grpSp>
        </p:grpSp>
        <p:grpSp>
          <p:nvGrpSpPr>
            <p:cNvPr id="1035" name="Google Shape;627;p59"/>
            <p:cNvGrpSpPr/>
            <p:nvPr/>
          </p:nvGrpSpPr>
          <p:grpSpPr>
            <a:xfrm>
              <a:off x="2524125" y="2571750"/>
              <a:ext cx="2381401" cy="1143000"/>
              <a:chOff x="0" y="0"/>
              <a:chExt cx="2381399" cy="1143000"/>
            </a:xfrm>
          </p:grpSpPr>
          <p:sp>
            <p:nvSpPr>
              <p:cNvPr id="1031" name="Google Shape;628;p59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34" name="Google Shape;629;p59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1032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DCE9D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1033" name="Alerting…"/>
                <p:cNvSpPr txBox="1"/>
                <p:nvPr/>
              </p:nvSpPr>
              <p:spPr>
                <a:xfrm>
                  <a:off x="0" y="244474"/>
                  <a:ext cx="2381400" cy="6540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Alerting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Alerte en cas de crash.</a:t>
                  </a:r>
                </a:p>
              </p:txBody>
            </p:sp>
          </p:grpSp>
        </p:grpSp>
        <p:grpSp>
          <p:nvGrpSpPr>
            <p:cNvPr id="1040" name="Google Shape;630;p59"/>
            <p:cNvGrpSpPr/>
            <p:nvPr/>
          </p:nvGrpSpPr>
          <p:grpSpPr>
            <a:xfrm>
              <a:off x="5048250" y="2571750"/>
              <a:ext cx="2381401" cy="1143000"/>
              <a:chOff x="0" y="0"/>
              <a:chExt cx="2381399" cy="1143000"/>
            </a:xfrm>
          </p:grpSpPr>
          <p:sp>
            <p:nvSpPr>
              <p:cNvPr id="1036" name="Google Shape;631;p59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39" name="Google Shape;632;p59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1037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EECDC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1038" name="Priorisation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Priorisation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Système de priorité par fuzzers et/ou campagne.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Ledger Donjon banner 2.pngGoogle Shape;725;p67" descr="Ledger Donjon banner 2.pngGoogle Shape;725;p6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2475" y="4645224"/>
            <a:ext cx="2221524" cy="514151"/>
          </a:xfrm>
          <a:prstGeom prst="rect">
            <a:avLst/>
          </a:prstGeom>
          <a:ln w="12700">
            <a:miter lim="400000"/>
          </a:ln>
        </p:spPr>
      </p:pic>
      <p:sp>
        <p:nvSpPr>
          <p:cNvPr id="1044" name="Google Shape;726;p67"/>
          <p:cNvSpPr txBox="1"/>
          <p:nvPr>
            <p:ph type="title"/>
          </p:nvPr>
        </p:nvSpPr>
        <p:spPr>
          <a:xfrm>
            <a:off x="857250" y="238125"/>
            <a:ext cx="7620000" cy="381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>
            <a:lvl1pPr algn="l" defTabSz="896111">
              <a:defRPr sz="2352">
                <a:latin typeface="IBM Plex Mono Bold"/>
                <a:ea typeface="IBM Plex Mono Bold"/>
                <a:cs typeface="IBM Plex Mono Bold"/>
                <a:sym typeface="IBM Plex Mono Bold"/>
              </a:defRPr>
            </a:lvl1pPr>
          </a:lstStyle>
          <a:p>
            <a:pPr/>
            <a:r>
              <a:t>Evolutions futures</a:t>
            </a:r>
          </a:p>
        </p:txBody>
      </p:sp>
      <p:grpSp>
        <p:nvGrpSpPr>
          <p:cNvPr id="1065" name="Google Shape;727;p67"/>
          <p:cNvGrpSpPr/>
          <p:nvPr/>
        </p:nvGrpSpPr>
        <p:grpSpPr>
          <a:xfrm>
            <a:off x="857250" y="2238375"/>
            <a:ext cx="7429651" cy="2428875"/>
            <a:chOff x="0" y="3174"/>
            <a:chExt cx="7429650" cy="2428875"/>
          </a:xfrm>
        </p:grpSpPr>
        <p:grpSp>
          <p:nvGrpSpPr>
            <p:cNvPr id="1049" name="Google Shape;737;p67"/>
            <p:cNvGrpSpPr/>
            <p:nvPr/>
          </p:nvGrpSpPr>
          <p:grpSpPr>
            <a:xfrm>
              <a:off x="0" y="3174"/>
              <a:ext cx="2381400" cy="1143001"/>
              <a:chOff x="0" y="0"/>
              <a:chExt cx="2381399" cy="1143000"/>
            </a:xfrm>
          </p:grpSpPr>
          <p:sp>
            <p:nvSpPr>
              <p:cNvPr id="1045" name="Google Shape;738;p67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8" name="Google Shape;739;p67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1046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noFill/>
                <a:ln w="25400" cap="flat">
                  <a:solidFill>
                    <a:srgbClr val="EC602A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1047" name="Indépendance…"/>
                <p:cNvSpPr/>
                <p:nvPr/>
              </p:nvSpPr>
              <p:spPr>
                <a:xfrm>
                  <a:off x="0" y="571500"/>
                  <a:ext cx="2381400" cy="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Indépendance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Light"/>
                      <a:ea typeface="IBM Plex Mono Light"/>
                      <a:cs typeface="IBM Plex Mono Light"/>
                      <a:sym typeface="IBM Plex Mono Light"/>
                    </a:defRPr>
                  </a:pPr>
                  <a:br>
                    <a:rPr>
                      <a:solidFill>
                        <a:schemeClr val="accent1"/>
                      </a:solidFill>
                    </a:rPr>
                  </a:br>
                  <a:r>
                    <a:rPr>
                      <a:solidFill>
                        <a:schemeClr val="accent2">
                          <a:lumOff val="-2588"/>
                        </a:schemeClr>
                      </a:solidFill>
                    </a:rPr>
                    <a:t>gestion des paramètres de fuzzing par fuzzer </a:t>
                  </a:r>
                </a:p>
              </p:txBody>
            </p:sp>
          </p:grpSp>
        </p:grpSp>
        <p:grpSp>
          <p:nvGrpSpPr>
            <p:cNvPr id="1054" name="Google Shape;740;p67"/>
            <p:cNvGrpSpPr/>
            <p:nvPr/>
          </p:nvGrpSpPr>
          <p:grpSpPr>
            <a:xfrm>
              <a:off x="2524125" y="3174"/>
              <a:ext cx="2381401" cy="1143001"/>
              <a:chOff x="0" y="3174"/>
              <a:chExt cx="2381399" cy="1143000"/>
            </a:xfrm>
          </p:grpSpPr>
          <p:sp>
            <p:nvSpPr>
              <p:cNvPr id="1050" name="Google Shape;741;p67"/>
              <p:cNvSpPr/>
              <p:nvPr/>
            </p:nvSpPr>
            <p:spPr>
              <a:xfrm>
                <a:off x="0" y="3174"/>
                <a:ext cx="2381400" cy="1143001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53" name="Google Shape;742;p67"/>
              <p:cNvGrpSpPr/>
              <p:nvPr/>
            </p:nvGrpSpPr>
            <p:grpSpPr>
              <a:xfrm>
                <a:off x="0" y="3174"/>
                <a:ext cx="2381400" cy="1143001"/>
                <a:chOff x="0" y="3174"/>
                <a:chExt cx="2381399" cy="1143000"/>
              </a:xfrm>
            </p:grpSpPr>
            <p:sp>
              <p:nvSpPr>
                <p:cNvPr id="1051" name="Rectangle"/>
                <p:cNvSpPr/>
                <p:nvPr/>
              </p:nvSpPr>
              <p:spPr>
                <a:xfrm>
                  <a:off x="0" y="3174"/>
                  <a:ext cx="2381400" cy="1143001"/>
                </a:xfrm>
                <a:prstGeom prst="rect">
                  <a:avLst/>
                </a:prstGeom>
                <a:noFill/>
                <a:ln w="25400" cap="flat">
                  <a:solidFill>
                    <a:srgbClr val="EC602A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1052" name="Configurabilité…"/>
                <p:cNvSpPr/>
                <p:nvPr/>
              </p:nvSpPr>
              <p:spPr>
                <a:xfrm>
                  <a:off x="0" y="574674"/>
                  <a:ext cx="2381400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Configurabilité</a:t>
                  </a:r>
                  <a:br/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ajout de support pour d’autre fuzzers (libafl, ..) </a:t>
                  </a:r>
                </a:p>
              </p:txBody>
            </p:sp>
          </p:grpSp>
        </p:grpSp>
        <p:grpSp>
          <p:nvGrpSpPr>
            <p:cNvPr id="1059" name="Google Shape;746;p67"/>
            <p:cNvGrpSpPr/>
            <p:nvPr/>
          </p:nvGrpSpPr>
          <p:grpSpPr>
            <a:xfrm>
              <a:off x="0" y="1289049"/>
              <a:ext cx="2381400" cy="1143001"/>
              <a:chOff x="0" y="0"/>
              <a:chExt cx="2381399" cy="1143000"/>
            </a:xfrm>
          </p:grpSpPr>
          <p:sp>
            <p:nvSpPr>
              <p:cNvPr id="1055" name="Google Shape;747;p67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58" name="Google Shape;748;p67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1056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noFill/>
                <a:ln w="25400" cap="flat">
                  <a:solidFill>
                    <a:srgbClr val="EC602A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1057" name="Observabilité…"/>
                <p:cNvSpPr/>
                <p:nvPr/>
              </p:nvSpPr>
              <p:spPr>
                <a:xfrm>
                  <a:off x="0" y="571500"/>
                  <a:ext cx="2381400" cy="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Observabilité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endParaRPr>
                    <a:solidFill>
                      <a:schemeClr val="accent1"/>
                    </a:solidFill>
                    <a:latin typeface="IBM Plex Mono Bold"/>
                    <a:ea typeface="IBM Plex Mono Bold"/>
                    <a:cs typeface="IBM Plex Mono Bold"/>
                    <a:sym typeface="IBM Plex Mono Bold"/>
                  </a:endParaRPr>
                </a:p>
                <a:p>
                  <a:pPr>
                    <a:spcBef>
                      <a:spcPts val="300"/>
                    </a:spcBef>
                    <a:defRPr sz="1000">
                      <a:latin typeface="IBM Plex Mono Light"/>
                      <a:ea typeface="IBM Plex Mono Light"/>
                      <a:cs typeface="IBM Plex Mono Light"/>
                      <a:sym typeface="IBM Plex Mono Light"/>
                    </a:defRPr>
                  </a:pPr>
                  <a:r>
                    <a:t>suivi du coverage au fil des versions</a:t>
                  </a:r>
                </a:p>
              </p:txBody>
            </p:sp>
          </p:grpSp>
        </p:grpSp>
        <p:grpSp>
          <p:nvGrpSpPr>
            <p:cNvPr id="1064" name="Google Shape;752;p67"/>
            <p:cNvGrpSpPr/>
            <p:nvPr/>
          </p:nvGrpSpPr>
          <p:grpSpPr>
            <a:xfrm>
              <a:off x="5048250" y="1289049"/>
              <a:ext cx="2381401" cy="1143001"/>
              <a:chOff x="0" y="0"/>
              <a:chExt cx="2381399" cy="1143000"/>
            </a:xfrm>
          </p:grpSpPr>
          <p:sp>
            <p:nvSpPr>
              <p:cNvPr id="1060" name="Google Shape;753;p67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63" name="Google Shape;754;p67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1061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noFill/>
                <a:ln w="25400" cap="flat">
                  <a:solidFill>
                    <a:srgbClr val="EC602A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1062" name="Priorisation…"/>
                <p:cNvSpPr/>
                <p:nvPr/>
              </p:nvSpPr>
              <p:spPr>
                <a:xfrm>
                  <a:off x="0" y="571500"/>
                  <a:ext cx="2381400" cy="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Priorisation</a:t>
                  </a:r>
                  <a:br/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Système de priorité au fuzzer.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A0A0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" name="Google Shape;766;p69" descr="Google Shape;766;p69"/>
          <p:cNvPicPr>
            <a:picLocks noChangeAspect="1"/>
          </p:cNvPicPr>
          <p:nvPr/>
        </p:nvPicPr>
        <p:blipFill>
          <a:blip r:embed="rId2">
            <a:extLst/>
          </a:blip>
          <a:srcRect l="0" t="13040" r="0" b="13040"/>
          <a:stretch>
            <a:fillRect/>
          </a:stretch>
        </p:blipFill>
        <p:spPr>
          <a:xfrm>
            <a:off x="2612112" y="4215138"/>
            <a:ext cx="3727220" cy="918763"/>
          </a:xfrm>
          <a:prstGeom prst="rect">
            <a:avLst/>
          </a:prstGeom>
          <a:ln w="12700">
            <a:miter lim="400000"/>
          </a:ln>
        </p:spPr>
      </p:pic>
      <p:sp>
        <p:nvSpPr>
          <p:cNvPr id="1068" name="Google Shape;767;p69"/>
          <p:cNvSpPr/>
          <p:nvPr/>
        </p:nvSpPr>
        <p:spPr>
          <a:xfrm>
            <a:off x="814639" y="1351224"/>
            <a:ext cx="7322211" cy="2441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605" y="19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60"/>
                </a:lnTo>
                <a:lnTo>
                  <a:pt x="0" y="170"/>
                </a:lnTo>
                <a:lnTo>
                  <a:pt x="1357" y="170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069" name="Google Shape;768;p69"/>
          <p:cNvSpPr txBox="1"/>
          <p:nvPr/>
        </p:nvSpPr>
        <p:spPr>
          <a:xfrm>
            <a:off x="953900" y="758525"/>
            <a:ext cx="7584300" cy="42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457200"/>
            <a:endParaRPr sz="1200">
              <a:solidFill>
                <a:srgbClr val="888888"/>
              </a:solidFill>
              <a:latin typeface="IBM Plex Mono Regular"/>
              <a:ea typeface="IBM Plex Mono Regular"/>
              <a:cs typeface="IBM Plex Mono Regular"/>
              <a:sym typeface="IBM Plex Mono Regular"/>
            </a:endParaRPr>
          </a:p>
          <a:p>
            <a:pPr indent="457200">
              <a:defRPr b="1" sz="5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t> Questions</a:t>
            </a:r>
            <a:br/>
            <a:endParaRPr b="0" sz="1200">
              <a:solidFill>
                <a:srgbClr val="888888"/>
              </a:solidFill>
              <a:latin typeface="IBM Plex Mono Bold"/>
              <a:ea typeface="IBM Plex Mono Bold"/>
              <a:cs typeface="IBM Plex Mono Bold"/>
              <a:sym typeface="IBM Plex Mono Bold"/>
            </a:endParaRPr>
          </a:p>
          <a:p>
            <a:pPr>
              <a:defRPr sz="18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Fuzzwizard : </a:t>
            </a:r>
            <a:br/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 invalidUrl="" action="" tgtFrame="" tooltip="" history="1" highlightClick="0" endSnd="0"/>
              </a:rPr>
              <a:t>https://github.com/Ledger-Donjon/fuzzwizard</a:t>
            </a:r>
          </a:p>
          <a:p>
            <a:pPr>
              <a:defRPr sz="18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</a:p>
          <a:p>
            <a:pPr>
              <a:defRPr sz="18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Tests:</a:t>
            </a:r>
          </a:p>
          <a:p>
            <a:pPr>
              <a:defRPr sz="18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4" invalidUrl="" action="" tgtFrame="" tooltip="" history="1" highlightClick="0" endSnd="0"/>
              </a:rPr>
              <a:t>https://github.com/Ledger-Donjon/fuzzwizard_scheduler_test</a:t>
            </a:r>
            <a:endParaRPr u="sng">
              <a:solidFill>
                <a:schemeClr val="accent5"/>
              </a:solidFill>
              <a:uFill>
                <a:solidFill>
                  <a:schemeClr val="accent5"/>
                </a:solidFill>
              </a:uFill>
            </a:endParaRPr>
          </a:p>
          <a:p>
            <a:pPr>
              <a:defRPr sz="1800">
                <a:solidFill>
                  <a:srgbClr val="FFFFFF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endParaRPr sz="1600"/>
          </a:p>
          <a:p>
            <a:pPr indent="457200"/>
            <a:endParaRPr sz="1200">
              <a:solidFill>
                <a:srgbClr val="888888"/>
              </a:solidFill>
              <a:latin typeface="IBM Plex Mono Regular"/>
              <a:ea typeface="IBM Plex Mono Regular"/>
              <a:cs typeface="IBM Plex Mono Regular"/>
              <a:sym typeface="IBM Plex Mono Regular"/>
            </a:endParaRPr>
          </a:p>
          <a:p>
            <a:pPr/>
            <a:endParaRPr sz="1200">
              <a:solidFill>
                <a:srgbClr val="888888"/>
              </a:solidFill>
              <a:latin typeface="IBM Plex Mono Regular"/>
              <a:ea typeface="IBM Plex Mono Regular"/>
              <a:cs typeface="IBM Plex Mono Regular"/>
              <a:sym typeface="IBM Plex Mono Regular"/>
            </a:endParaRPr>
          </a:p>
          <a:p>
            <a:pPr/>
            <a:endParaRPr>
              <a:solidFill>
                <a:srgbClr val="00FF00"/>
              </a:solidFill>
              <a:latin typeface="IBM Plex Mono Regular"/>
              <a:ea typeface="IBM Plex Mono Regular"/>
              <a:cs typeface="IBM Plex Mono Regular"/>
              <a:sym typeface="IBM Plex Mono Regular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561;p57"/>
          <p:cNvSpPr/>
          <p:nvPr/>
        </p:nvSpPr>
        <p:spPr>
          <a:xfrm flipH="1">
            <a:off x="588644" y="0"/>
            <a:ext cx="1" cy="5143500"/>
          </a:xfrm>
          <a:prstGeom prst="line">
            <a:avLst/>
          </a:prstGeom>
          <a:ln>
            <a:solidFill>
              <a:srgbClr val="333333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77" name="Google Shape;562;p57" descr="Google Shape;562;p5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449" y="181787"/>
            <a:ext cx="228601" cy="205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Ledger Donjon banner 2.pngGoogle Shape;563;p57" descr="Ledger Donjon banner 2.pngGoogle Shape;563;p5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8175" y="4629349"/>
            <a:ext cx="2221523" cy="5141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1" name="Google Shape;564;p57"/>
          <p:cNvGrpSpPr/>
          <p:nvPr/>
        </p:nvGrpSpPr>
        <p:grpSpPr>
          <a:xfrm>
            <a:off x="857250" y="285750"/>
            <a:ext cx="7620000" cy="800100"/>
            <a:chOff x="0" y="0"/>
            <a:chExt cx="7620000" cy="800100"/>
          </a:xfrm>
        </p:grpSpPr>
        <p:sp>
          <p:nvSpPr>
            <p:cNvPr id="779" name="Google Shape;565;p57"/>
            <p:cNvSpPr/>
            <p:nvPr/>
          </p:nvSpPr>
          <p:spPr>
            <a:xfrm>
              <a:off x="0" y="0"/>
              <a:ext cx="7620000" cy="5715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566;p57"/>
            <p:cNvSpPr txBox="1"/>
            <p:nvPr/>
          </p:nvSpPr>
          <p:spPr>
            <a:xfrm>
              <a:off x="0" y="571500"/>
              <a:ext cx="7620000" cy="228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solidFill>
                    <a:schemeClr val="accent1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lvl1pPr>
            </a:lstStyle>
            <a:p>
              <a:pPr/>
              <a:r>
                <a:t>Choisis ton perso :</a:t>
              </a:r>
            </a:p>
          </p:txBody>
        </p:sp>
      </p:grpSp>
      <p:sp>
        <p:nvSpPr>
          <p:cNvPr id="782" name="Google Shape;567;p57"/>
          <p:cNvSpPr txBox="1"/>
          <p:nvPr>
            <p:ph type="title"/>
          </p:nvPr>
        </p:nvSpPr>
        <p:spPr>
          <a:xfrm>
            <a:off x="857250" y="238125"/>
            <a:ext cx="7620000" cy="381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>
            <a:lvl1pPr algn="l" defTabSz="896111">
              <a:defRPr sz="2352">
                <a:latin typeface="IBM Plex Mono Bold"/>
                <a:ea typeface="IBM Plex Mono Bold"/>
                <a:cs typeface="IBM Plex Mono Bold"/>
                <a:sym typeface="IBM Plex Mono Bold"/>
              </a:defRPr>
            </a:lvl1pPr>
          </a:lstStyle>
          <a:p>
            <a:pPr/>
            <a:r>
              <a:t>Une campagne de fuzzing</a:t>
            </a:r>
          </a:p>
        </p:txBody>
      </p:sp>
      <p:grpSp>
        <p:nvGrpSpPr>
          <p:cNvPr id="785" name="Google Shape;568;p57"/>
          <p:cNvGrpSpPr/>
          <p:nvPr/>
        </p:nvGrpSpPr>
        <p:grpSpPr>
          <a:xfrm>
            <a:off x="1003250" y="1381674"/>
            <a:ext cx="3429001" cy="1428901"/>
            <a:chOff x="0" y="0"/>
            <a:chExt cx="3429000" cy="1428899"/>
          </a:xfrm>
        </p:grpSpPr>
        <p:sp>
          <p:nvSpPr>
            <p:cNvPr id="783" name="Google Shape;569;p57"/>
            <p:cNvSpPr/>
            <p:nvPr/>
          </p:nvSpPr>
          <p:spPr>
            <a:xfrm>
              <a:off x="0" y="0"/>
              <a:ext cx="3429000" cy="1428900"/>
            </a:xfrm>
            <a:prstGeom prst="roundRect">
              <a:avLst>
                <a:gd name="adj" fmla="val 7999"/>
              </a:avLst>
            </a:prstGeom>
            <a:solidFill>
              <a:srgbClr val="FFFFFF"/>
            </a:solidFill>
            <a:ln w="9525" cap="flat">
              <a:solidFill>
                <a:srgbClr val="11151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570;p57"/>
            <p:cNvSpPr/>
            <p:nvPr/>
          </p:nvSpPr>
          <p:spPr>
            <a:xfrm>
              <a:off x="0" y="0"/>
              <a:ext cx="3429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2875" tIns="142875" rIns="142875" bIns="142875" numCol="1" anchor="t">
              <a:spAutoFit/>
            </a:bodyPr>
            <a:lstStyle/>
            <a:p>
              <a:pPr>
                <a:defRPr sz="1200">
                  <a:solidFill>
                    <a:schemeClr val="accent1"/>
                  </a:solidFill>
                  <a:latin typeface="IBM Plex Mono Bold"/>
                  <a:ea typeface="IBM Plex Mono Bold"/>
                  <a:cs typeface="IBM Plex Mono Bold"/>
                  <a:sym typeface="IBM Plex Mono Bold"/>
                </a:defRPr>
              </a:pPr>
              <a:r>
                <a:t>La Barbare</a:t>
              </a:r>
            </a:p>
            <a:p>
              <a:pPr>
                <a:spcBef>
                  <a:spcPts val="300"/>
                </a:spcBef>
                <a:defRPr i="1" sz="800">
                  <a:solidFill>
                    <a:srgbClr val="5F6368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Un fuzzer = un onglet de terminal</a:t>
              </a:r>
            </a:p>
            <a:p>
              <a:pPr>
                <a:spcBef>
                  <a:spcPts val="700"/>
                </a:spcBef>
                <a:defRPr sz="900">
                  <a:solidFill>
                    <a:srgbClr val="16A34A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+ Force:</a:t>
              </a:r>
              <a:r>
                <a:rPr>
                  <a:solidFill>
                    <a:srgbClr val="11151A"/>
                  </a:solidFill>
                </a:rPr>
                <a:t> Surface d'attaque maximale. Personne ne couvre autant de cibles en aussi peu de temps.</a:t>
              </a:r>
              <a:endParaRPr>
                <a:solidFill>
                  <a:schemeClr val="accent1"/>
                </a:solidFill>
                <a:latin typeface="IBM Plex Mono Bold"/>
                <a:ea typeface="IBM Plex Mono Bold"/>
                <a:cs typeface="IBM Plex Mono Bold"/>
                <a:sym typeface="IBM Plex Mono Bold"/>
              </a:endParaRPr>
            </a:p>
            <a:p>
              <a:pPr>
                <a:spcBef>
                  <a:spcPts val="300"/>
                </a:spcBef>
                <a:defRPr sz="900">
                  <a:solidFill>
                    <a:srgbClr val="DC2626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- Faiblesse:</a:t>
              </a:r>
              <a:r>
                <a:rPr>
                  <a:solidFill>
                    <a:srgbClr val="11151A"/>
                  </a:solidFill>
                </a:rPr>
                <a:t> Aucune vue d'ensemble</a:t>
              </a:r>
            </a:p>
          </p:txBody>
        </p:sp>
      </p:grpSp>
      <p:grpSp>
        <p:nvGrpSpPr>
          <p:cNvPr id="788" name="Google Shape;571;p57"/>
          <p:cNvGrpSpPr/>
          <p:nvPr/>
        </p:nvGrpSpPr>
        <p:grpSpPr>
          <a:xfrm>
            <a:off x="4902260" y="1381674"/>
            <a:ext cx="3429001" cy="1428901"/>
            <a:chOff x="0" y="0"/>
            <a:chExt cx="3429000" cy="1428899"/>
          </a:xfrm>
        </p:grpSpPr>
        <p:sp>
          <p:nvSpPr>
            <p:cNvPr id="786" name="Google Shape;572;p57"/>
            <p:cNvSpPr/>
            <p:nvPr/>
          </p:nvSpPr>
          <p:spPr>
            <a:xfrm>
              <a:off x="0" y="0"/>
              <a:ext cx="3429000" cy="1428900"/>
            </a:xfrm>
            <a:prstGeom prst="roundRect">
              <a:avLst>
                <a:gd name="adj" fmla="val 7999"/>
              </a:avLst>
            </a:prstGeom>
            <a:solidFill>
              <a:srgbClr val="FFFFFF"/>
            </a:solidFill>
            <a:ln w="9525" cap="flat">
              <a:solidFill>
                <a:srgbClr val="11151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573;p57"/>
            <p:cNvSpPr/>
            <p:nvPr/>
          </p:nvSpPr>
          <p:spPr>
            <a:xfrm>
              <a:off x="0" y="0"/>
              <a:ext cx="3429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2875" tIns="142875" rIns="142875" bIns="142875" numCol="1" anchor="t">
              <a:spAutoFit/>
            </a:bodyPr>
            <a:lstStyle/>
            <a:p>
              <a:pPr>
                <a:defRPr>
                  <a:solidFill>
                    <a:schemeClr val="accent1"/>
                  </a:solidFill>
                  <a:latin typeface="IBM Plex Mono Bold"/>
                  <a:ea typeface="IBM Plex Mono Bold"/>
                  <a:cs typeface="IBM Plex Mono Bold"/>
                  <a:sym typeface="IBM Plex Mono Bold"/>
                </a:defRPr>
              </a:pPr>
              <a:r>
                <a:t>Le Mage</a:t>
              </a:r>
            </a:p>
            <a:p>
              <a:pPr>
                <a:spcBef>
                  <a:spcPts val="300"/>
                </a:spcBef>
                <a:defRPr i="1" sz="900">
                  <a:solidFill>
                    <a:srgbClr val="5F6368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Setup millimétré, œuvre d'art locale.</a:t>
              </a:r>
            </a:p>
            <a:p>
              <a:pPr>
                <a:spcBef>
                  <a:spcPts val="700"/>
                </a:spcBef>
                <a:defRPr sz="1000">
                  <a:solidFill>
                    <a:srgbClr val="16A34A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+ Force:</a:t>
              </a:r>
              <a:r>
                <a:rPr>
                  <a:solidFill>
                    <a:srgbClr val="11151A"/>
                  </a:solidFill>
                </a:rPr>
                <a:t> Redoutable en campagne lancée.</a:t>
              </a:r>
              <a:endParaRPr>
                <a:solidFill>
                  <a:schemeClr val="accent1"/>
                </a:solidFill>
                <a:latin typeface="IBM Plex Mono Bold"/>
                <a:ea typeface="IBM Plex Mono Bold"/>
                <a:cs typeface="IBM Plex Mono Bold"/>
                <a:sym typeface="IBM Plex Mono Bold"/>
              </a:endParaRPr>
            </a:p>
            <a:p>
              <a:pPr>
                <a:spcBef>
                  <a:spcPts val="300"/>
                </a:spcBef>
                <a:defRPr sz="1000">
                  <a:solidFill>
                    <a:srgbClr val="DC2626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- Faiblesse:</a:t>
              </a:r>
              <a:r>
                <a:rPr>
                  <a:solidFill>
                    <a:srgbClr val="11151A"/>
                  </a:solidFill>
                </a:rPr>
                <a:t> Personne ne peut reproduire son setup.</a:t>
              </a:r>
            </a:p>
          </p:txBody>
        </p:sp>
      </p:grpSp>
      <p:grpSp>
        <p:nvGrpSpPr>
          <p:cNvPr id="791" name="Google Shape;574;p57"/>
          <p:cNvGrpSpPr/>
          <p:nvPr/>
        </p:nvGrpSpPr>
        <p:grpSpPr>
          <a:xfrm>
            <a:off x="1003250" y="3048549"/>
            <a:ext cx="3429001" cy="1428901"/>
            <a:chOff x="0" y="0"/>
            <a:chExt cx="3429000" cy="1428899"/>
          </a:xfrm>
        </p:grpSpPr>
        <p:sp>
          <p:nvSpPr>
            <p:cNvPr id="789" name="Google Shape;575;p57"/>
            <p:cNvSpPr/>
            <p:nvPr/>
          </p:nvSpPr>
          <p:spPr>
            <a:xfrm>
              <a:off x="0" y="0"/>
              <a:ext cx="3429000" cy="1428900"/>
            </a:xfrm>
            <a:prstGeom prst="roundRect">
              <a:avLst>
                <a:gd name="adj" fmla="val 7999"/>
              </a:avLst>
            </a:prstGeom>
            <a:solidFill>
              <a:srgbClr val="FFFFFF"/>
            </a:solidFill>
            <a:ln w="9525" cap="flat">
              <a:solidFill>
                <a:srgbClr val="11151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0" name="Google Shape;576;p57"/>
            <p:cNvSpPr/>
            <p:nvPr/>
          </p:nvSpPr>
          <p:spPr>
            <a:xfrm>
              <a:off x="0" y="0"/>
              <a:ext cx="3429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2875" tIns="142875" rIns="142875" bIns="142875" numCol="1" anchor="t">
              <a:spAutoFit/>
            </a:bodyPr>
            <a:lstStyle/>
            <a:p>
              <a:pPr>
                <a:defRPr sz="1200">
                  <a:solidFill>
                    <a:schemeClr val="accent1"/>
                  </a:solidFill>
                  <a:latin typeface="IBM Plex Mono Bold"/>
                  <a:ea typeface="IBM Plex Mono Bold"/>
                  <a:cs typeface="IBM Plex Mono Bold"/>
                  <a:sym typeface="IBM Plex Mono Bold"/>
                </a:defRPr>
              </a:pPr>
              <a:r>
                <a:t>La Nécromancienne</a:t>
              </a:r>
            </a:p>
            <a:p>
              <a:pPr>
                <a:spcBef>
                  <a:spcPts val="300"/>
                </a:spcBef>
                <a:defRPr i="1" sz="800">
                  <a:solidFill>
                    <a:srgbClr val="5F6368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Relève chaque matin les morts de la nuit.</a:t>
              </a:r>
            </a:p>
            <a:p>
              <a:pPr>
                <a:spcBef>
                  <a:spcPts val="700"/>
                </a:spcBef>
                <a:defRPr sz="900">
                  <a:solidFill>
                    <a:srgbClr val="16A34A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+ Force:</a:t>
              </a:r>
              <a:r>
                <a:rPr>
                  <a:solidFill>
                    <a:srgbClr val="11151A"/>
                  </a:solidFill>
                </a:rPr>
                <a:t> Relance plus vite les fuzzers que son ombre. </a:t>
              </a:r>
              <a:endParaRPr>
                <a:solidFill>
                  <a:schemeClr val="accent1"/>
                </a:solidFill>
                <a:latin typeface="IBM Plex Mono Bold"/>
                <a:ea typeface="IBM Plex Mono Bold"/>
                <a:cs typeface="IBM Plex Mono Bold"/>
                <a:sym typeface="IBM Plex Mono Bold"/>
              </a:endParaRPr>
            </a:p>
            <a:p>
              <a:pPr>
                <a:spcBef>
                  <a:spcPts val="300"/>
                </a:spcBef>
                <a:defRPr sz="900">
                  <a:solidFill>
                    <a:srgbClr val="DC2626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- Faiblesse:</a:t>
              </a:r>
              <a:r>
                <a:rPr>
                  <a:solidFill>
                    <a:srgbClr val="11151A"/>
                  </a:solidFill>
                </a:rPr>
                <a:t> Plus de relance que d'analyse. Crashs non triés.</a:t>
              </a:r>
            </a:p>
          </p:txBody>
        </p:sp>
      </p:grpSp>
      <p:grpSp>
        <p:nvGrpSpPr>
          <p:cNvPr id="794" name="Google Shape;577;p57"/>
          <p:cNvGrpSpPr/>
          <p:nvPr/>
        </p:nvGrpSpPr>
        <p:grpSpPr>
          <a:xfrm>
            <a:off x="4902260" y="3048549"/>
            <a:ext cx="3429001" cy="1428901"/>
            <a:chOff x="0" y="0"/>
            <a:chExt cx="3429000" cy="1428899"/>
          </a:xfrm>
        </p:grpSpPr>
        <p:sp>
          <p:nvSpPr>
            <p:cNvPr id="792" name="Google Shape;578;p57"/>
            <p:cNvSpPr/>
            <p:nvPr/>
          </p:nvSpPr>
          <p:spPr>
            <a:xfrm>
              <a:off x="0" y="0"/>
              <a:ext cx="3429000" cy="1428900"/>
            </a:xfrm>
            <a:prstGeom prst="roundRect">
              <a:avLst>
                <a:gd name="adj" fmla="val 7999"/>
              </a:avLst>
            </a:prstGeom>
            <a:solidFill>
              <a:srgbClr val="FFFFFF"/>
            </a:solidFill>
            <a:ln w="9525" cap="flat">
              <a:solidFill>
                <a:srgbClr val="11151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3" name="Google Shape;579;p57"/>
            <p:cNvSpPr/>
            <p:nvPr/>
          </p:nvSpPr>
          <p:spPr>
            <a:xfrm>
              <a:off x="0" y="0"/>
              <a:ext cx="3429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2875" tIns="142875" rIns="142875" bIns="142875" numCol="1" anchor="t">
              <a:spAutoFit/>
            </a:bodyPr>
            <a:lstStyle/>
            <a:p>
              <a:pPr>
                <a:defRPr sz="1200">
                  <a:solidFill>
                    <a:schemeClr val="accent1"/>
                  </a:solidFill>
                  <a:latin typeface="IBM Plex Mono Bold"/>
                  <a:ea typeface="IBM Plex Mono Bold"/>
                  <a:cs typeface="IBM Plex Mono Bold"/>
                  <a:sym typeface="IBM Plex Mono Bold"/>
                </a:defRPr>
              </a:pPr>
              <a:r>
                <a:t>Le Gardien des Cendres</a:t>
              </a:r>
            </a:p>
            <a:p>
              <a:pPr>
                <a:spcBef>
                  <a:spcPts val="300"/>
                </a:spcBef>
                <a:defRPr i="1" sz="800">
                  <a:solidFill>
                    <a:srgbClr val="5F6368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Archiviste des bugs et des corpus.</a:t>
              </a:r>
            </a:p>
            <a:p>
              <a:pPr>
                <a:spcBef>
                  <a:spcPts val="700"/>
                </a:spcBef>
                <a:defRPr sz="900">
                  <a:solidFill>
                    <a:srgbClr val="16A34A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+ Force:</a:t>
              </a:r>
              <a:r>
                <a:rPr>
                  <a:solidFill>
                    <a:srgbClr val="11151A"/>
                  </a:solidFill>
                </a:rPr>
                <a:t> Campagnes reconstituées exploitables.</a:t>
              </a:r>
              <a:endParaRPr>
                <a:solidFill>
                  <a:schemeClr val="accent1"/>
                </a:solidFill>
                <a:latin typeface="IBM Plex Mono Bold"/>
                <a:ea typeface="IBM Plex Mono Bold"/>
                <a:cs typeface="IBM Plex Mono Bold"/>
                <a:sym typeface="IBM Plex Mono Bold"/>
              </a:endParaRPr>
            </a:p>
            <a:p>
              <a:pPr>
                <a:spcBef>
                  <a:spcPts val="300"/>
                </a:spcBef>
                <a:defRPr sz="900">
                  <a:solidFill>
                    <a:srgbClr val="DC2626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- Faiblesse:</a:t>
              </a:r>
              <a:r>
                <a:rPr>
                  <a:solidFill>
                    <a:srgbClr val="11151A"/>
                  </a:solidFill>
                </a:rPr>
                <a:t> Fouille les logs /tmp plus qu'il ne fuzz.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Ledger Donjon banner 2.pngGoogle Shape;584;p58" descr="Ledger Donjon banner 2.pngGoogle Shape;584;p5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2475" y="4645224"/>
            <a:ext cx="2221524" cy="514151"/>
          </a:xfrm>
          <a:prstGeom prst="rect">
            <a:avLst/>
          </a:prstGeom>
          <a:ln w="12700">
            <a:miter lim="400000"/>
          </a:ln>
        </p:spPr>
      </p:pic>
      <p:sp>
        <p:nvSpPr>
          <p:cNvPr id="797" name="Google Shape;585;p58"/>
          <p:cNvSpPr txBox="1"/>
          <p:nvPr>
            <p:ph type="title"/>
          </p:nvPr>
        </p:nvSpPr>
        <p:spPr>
          <a:xfrm>
            <a:off x="857250" y="238125"/>
            <a:ext cx="7620000" cy="381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>
            <a:lvl1pPr algn="l" defTabSz="896111">
              <a:defRPr sz="2352">
                <a:latin typeface="IBM Plex Mono Bold"/>
                <a:ea typeface="IBM Plex Mono Bold"/>
                <a:cs typeface="IBM Plex Mono Bold"/>
                <a:sym typeface="IBM Plex Mono Bold"/>
              </a:defRPr>
            </a:lvl1pPr>
          </a:lstStyle>
          <a:p>
            <a:pPr/>
            <a:r>
              <a:t>Une campagne de fuzzing</a:t>
            </a:r>
          </a:p>
        </p:txBody>
      </p:sp>
      <p:grpSp>
        <p:nvGrpSpPr>
          <p:cNvPr id="800" name="Google Shape;586;p58"/>
          <p:cNvGrpSpPr/>
          <p:nvPr/>
        </p:nvGrpSpPr>
        <p:grpSpPr>
          <a:xfrm>
            <a:off x="4905375" y="1346299"/>
            <a:ext cx="3429000" cy="1428901"/>
            <a:chOff x="0" y="0"/>
            <a:chExt cx="3429000" cy="1428899"/>
          </a:xfrm>
        </p:grpSpPr>
        <p:sp>
          <p:nvSpPr>
            <p:cNvPr id="798" name="Google Shape;587;p58"/>
            <p:cNvSpPr/>
            <p:nvPr/>
          </p:nvSpPr>
          <p:spPr>
            <a:xfrm>
              <a:off x="0" y="0"/>
              <a:ext cx="3429000" cy="1428900"/>
            </a:xfrm>
            <a:prstGeom prst="roundRect">
              <a:avLst>
                <a:gd name="adj" fmla="val 7999"/>
              </a:avLst>
            </a:prstGeom>
            <a:solidFill>
              <a:srgbClr val="FFFFFF"/>
            </a:solidFill>
            <a:ln w="9525" cap="flat">
              <a:solidFill>
                <a:srgbClr val="11151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9" name="Google Shape;588;p58"/>
            <p:cNvSpPr/>
            <p:nvPr/>
          </p:nvSpPr>
          <p:spPr>
            <a:xfrm>
              <a:off x="0" y="0"/>
              <a:ext cx="3429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2875" tIns="142875" rIns="142875" bIns="142875" numCol="1" anchor="t">
              <a:spAutoFit/>
            </a:bodyPr>
            <a:lstStyle/>
            <a:p>
              <a:pPr>
                <a:defRPr>
                  <a:solidFill>
                    <a:schemeClr val="accent1"/>
                  </a:solidFill>
                  <a:latin typeface="IBM Plex Mono Bold"/>
                  <a:ea typeface="IBM Plex Mono Bold"/>
                  <a:cs typeface="IBM Plex Mono Bold"/>
                  <a:sym typeface="IBM Plex Mono Bold"/>
                </a:defRPr>
              </a:pPr>
              <a:r>
                <a:t>Le marais /tmp</a:t>
              </a:r>
              <a:br/>
              <a:br/>
              <a:r>
                <a:rPr i="1" sz="1100">
                  <a:solidFill>
                    <a:schemeClr val="accent2">
                      <a:lumOff val="21764"/>
                    </a:schemeClr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rPr>
                <a:t>Attention, tes crashs pourraient disparaître à jamais.</a:t>
              </a:r>
            </a:p>
          </p:txBody>
        </p:sp>
      </p:grpSp>
      <p:grpSp>
        <p:nvGrpSpPr>
          <p:cNvPr id="803" name="Google Shape;589;p58"/>
          <p:cNvGrpSpPr/>
          <p:nvPr/>
        </p:nvGrpSpPr>
        <p:grpSpPr>
          <a:xfrm>
            <a:off x="1000125" y="3013174"/>
            <a:ext cx="3429000" cy="1428901"/>
            <a:chOff x="0" y="0"/>
            <a:chExt cx="3429000" cy="1428899"/>
          </a:xfrm>
        </p:grpSpPr>
        <p:sp>
          <p:nvSpPr>
            <p:cNvPr id="801" name="Google Shape;590;p58"/>
            <p:cNvSpPr/>
            <p:nvPr/>
          </p:nvSpPr>
          <p:spPr>
            <a:xfrm>
              <a:off x="0" y="0"/>
              <a:ext cx="3429000" cy="1428900"/>
            </a:xfrm>
            <a:prstGeom prst="roundRect">
              <a:avLst>
                <a:gd name="adj" fmla="val 7999"/>
              </a:avLst>
            </a:prstGeom>
            <a:solidFill>
              <a:srgbClr val="FFFFFF"/>
            </a:solidFill>
            <a:ln w="9525" cap="flat">
              <a:solidFill>
                <a:srgbClr val="11151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2" name="Google Shape;591;p58"/>
            <p:cNvSpPr/>
            <p:nvPr/>
          </p:nvSpPr>
          <p:spPr>
            <a:xfrm>
              <a:off x="0" y="0"/>
              <a:ext cx="3429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2875" tIns="142875" rIns="142875" bIns="142875" numCol="1" anchor="t">
              <a:spAutoFit/>
            </a:bodyPr>
            <a:lstStyle/>
            <a:p>
              <a:pPr>
                <a:defRPr>
                  <a:solidFill>
                    <a:schemeClr val="accent1"/>
                  </a:solidFill>
                  <a:latin typeface="IBM Plex Mono Bold"/>
                  <a:ea typeface="IBM Plex Mono Bold"/>
                  <a:cs typeface="IBM Plex Mono Bold"/>
                  <a:sym typeface="IBM Plex Mono Bold"/>
                </a:defRPr>
              </a:pPr>
              <a:r>
                <a:t>La tour du silence</a:t>
              </a:r>
            </a:p>
            <a:p>
              <a:pPr>
                <a:spcBef>
                  <a:spcPts val="700"/>
                </a:spcBef>
                <a:defRPr i="1" sz="1100">
                  <a:solidFill>
                    <a:srgbClr val="5F6368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br>
                <a:rPr>
                  <a:solidFill>
                    <a:schemeClr val="accent1"/>
                  </a:solidFill>
                  <a:latin typeface="IBM Plex Mono Bold"/>
                  <a:ea typeface="IBM Plex Mono Bold"/>
                  <a:cs typeface="IBM Plex Mono Bold"/>
                  <a:sym typeface="IBM Plex Mono Bold"/>
                </a:rPr>
              </a:br>
              <a:r>
                <a:t>Crash trouvé mais personne n’a été le voir.</a:t>
              </a:r>
            </a:p>
          </p:txBody>
        </p:sp>
      </p:grpSp>
      <p:grpSp>
        <p:nvGrpSpPr>
          <p:cNvPr id="806" name="Google Shape;592;p58"/>
          <p:cNvGrpSpPr/>
          <p:nvPr/>
        </p:nvGrpSpPr>
        <p:grpSpPr>
          <a:xfrm>
            <a:off x="4905375" y="3013174"/>
            <a:ext cx="3429000" cy="1428901"/>
            <a:chOff x="0" y="0"/>
            <a:chExt cx="3429000" cy="1428899"/>
          </a:xfrm>
        </p:grpSpPr>
        <p:sp>
          <p:nvSpPr>
            <p:cNvPr id="804" name="Google Shape;593;p58"/>
            <p:cNvSpPr/>
            <p:nvPr/>
          </p:nvSpPr>
          <p:spPr>
            <a:xfrm>
              <a:off x="0" y="0"/>
              <a:ext cx="3429000" cy="1428900"/>
            </a:xfrm>
            <a:prstGeom prst="roundRect">
              <a:avLst>
                <a:gd name="adj" fmla="val 7999"/>
              </a:avLst>
            </a:prstGeom>
            <a:solidFill>
              <a:srgbClr val="FFFFFF"/>
            </a:solidFill>
            <a:ln w="9525" cap="flat">
              <a:solidFill>
                <a:srgbClr val="11151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5" name="Google Shape;594;p58"/>
            <p:cNvSpPr/>
            <p:nvPr/>
          </p:nvSpPr>
          <p:spPr>
            <a:xfrm>
              <a:off x="0" y="0"/>
              <a:ext cx="3429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2875" tIns="142875" rIns="142875" bIns="142875" numCol="1" anchor="t">
              <a:spAutoFit/>
            </a:bodyPr>
            <a:lstStyle/>
            <a:p>
              <a:pPr>
                <a:defRPr>
                  <a:solidFill>
                    <a:schemeClr val="accent1"/>
                  </a:solidFill>
                  <a:latin typeface="IBM Plex Mono Bold"/>
                  <a:ea typeface="IBM Plex Mono Bold"/>
                  <a:cs typeface="IBM Plex Mono Bold"/>
                  <a:sym typeface="IBM Plex Mono Bold"/>
                </a:defRPr>
              </a:pPr>
              <a:r>
                <a:t>La toile de build</a:t>
              </a:r>
            </a:p>
            <a:p>
              <a:pPr>
                <a:spcBef>
                  <a:spcPts val="700"/>
                </a:spcBef>
                <a:defRPr i="1" sz="1100">
                  <a:solidFill>
                    <a:srgbClr val="5F6368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r>
                <a:t>Une nouvelle version a été publiée mais le fuzzer tourne encore sur l’ancienne version.</a:t>
              </a:r>
            </a:p>
          </p:txBody>
        </p:sp>
      </p:grpSp>
      <p:grpSp>
        <p:nvGrpSpPr>
          <p:cNvPr id="809" name="Google Shape;595;p58"/>
          <p:cNvGrpSpPr/>
          <p:nvPr/>
        </p:nvGrpSpPr>
        <p:grpSpPr>
          <a:xfrm>
            <a:off x="1000125" y="1346299"/>
            <a:ext cx="3429000" cy="1428901"/>
            <a:chOff x="0" y="0"/>
            <a:chExt cx="3429000" cy="1428899"/>
          </a:xfrm>
        </p:grpSpPr>
        <p:sp>
          <p:nvSpPr>
            <p:cNvPr id="807" name="Google Shape;596;p58"/>
            <p:cNvSpPr/>
            <p:nvPr/>
          </p:nvSpPr>
          <p:spPr>
            <a:xfrm>
              <a:off x="0" y="0"/>
              <a:ext cx="3429000" cy="1428900"/>
            </a:xfrm>
            <a:prstGeom prst="roundRect">
              <a:avLst>
                <a:gd name="adj" fmla="val 7999"/>
              </a:avLst>
            </a:prstGeom>
            <a:solidFill>
              <a:srgbClr val="FFFFFF"/>
            </a:solidFill>
            <a:ln w="9525" cap="flat">
              <a:solidFill>
                <a:srgbClr val="11151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8" name="Google Shape;597;p58"/>
            <p:cNvSpPr/>
            <p:nvPr/>
          </p:nvSpPr>
          <p:spPr>
            <a:xfrm>
              <a:off x="0" y="0"/>
              <a:ext cx="3429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2875" tIns="142875" rIns="142875" bIns="142875" numCol="1" anchor="t">
              <a:spAutoFit/>
            </a:bodyPr>
            <a:lstStyle/>
            <a:p>
              <a:pPr>
                <a:defRPr>
                  <a:solidFill>
                    <a:schemeClr val="accent1"/>
                  </a:solidFill>
                  <a:latin typeface="IBM Plex Mono Bold"/>
                  <a:ea typeface="IBM Plex Mono Bold"/>
                  <a:cs typeface="IBM Plex Mono Bold"/>
                  <a:sym typeface="IBM Plex Mono Bold"/>
                </a:defRPr>
              </a:pPr>
              <a:r>
                <a:t>Le couloir sans fin</a:t>
              </a:r>
              <a:endParaRPr sz="1200"/>
            </a:p>
            <a:p>
              <a:pPr>
                <a:spcBef>
                  <a:spcPts val="700"/>
                </a:spcBef>
                <a:defRPr i="1" sz="1100">
                  <a:solidFill>
                    <a:srgbClr val="5F6368"/>
                  </a:solidFill>
                  <a:latin typeface="IBM Plex Mono Regular"/>
                  <a:ea typeface="IBM Plex Mono Regular"/>
                  <a:cs typeface="IBM Plex Mono Regular"/>
                  <a:sym typeface="IBM Plex Mono Regular"/>
                </a:defRPr>
              </a:pPr>
              <a:br>
                <a:rPr sz="1200">
                  <a:solidFill>
                    <a:schemeClr val="accent1"/>
                  </a:solidFill>
                  <a:latin typeface="IBM Plex Mono Bold"/>
                  <a:ea typeface="IBM Plex Mono Bold"/>
                  <a:cs typeface="IBM Plex Mono Bold"/>
                  <a:sym typeface="IBM Plex Mono Bold"/>
                </a:rPr>
              </a:br>
              <a:r>
                <a:t>“il tourne depuis combien de temps ce fuzzer”</a:t>
              </a:r>
            </a:p>
          </p:txBody>
        </p:sp>
      </p:grpSp>
      <p:sp>
        <p:nvSpPr>
          <p:cNvPr id="810" name="Google Shape;598;p58"/>
          <p:cNvSpPr txBox="1"/>
          <p:nvPr/>
        </p:nvSpPr>
        <p:spPr>
          <a:xfrm>
            <a:off x="857250" y="857250"/>
            <a:ext cx="7620000" cy="22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accent1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Les missions 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Ledger Donjon banner 2.pngGoogle Shape;603;p59" descr="Ledger Donjon banner 2.pngGoogle Shape;603;p5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2475" y="4645224"/>
            <a:ext cx="2221524" cy="514151"/>
          </a:xfrm>
          <a:prstGeom prst="rect">
            <a:avLst/>
          </a:prstGeom>
          <a:ln w="12700">
            <a:miter lim="400000"/>
          </a:ln>
        </p:spPr>
      </p:pic>
      <p:sp>
        <p:nvSpPr>
          <p:cNvPr id="813" name="Google Shape;604;p59"/>
          <p:cNvSpPr txBox="1"/>
          <p:nvPr>
            <p:ph type="title"/>
          </p:nvPr>
        </p:nvSpPr>
        <p:spPr>
          <a:xfrm>
            <a:off x="857250" y="238125"/>
            <a:ext cx="7620000" cy="381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>
            <a:lvl1pPr algn="l" defTabSz="896111">
              <a:defRPr sz="2352">
                <a:latin typeface="IBM Plex Mono Bold"/>
                <a:ea typeface="IBM Plex Mono Bold"/>
                <a:cs typeface="IBM Plex Mono Bold"/>
                <a:sym typeface="IBM Plex Mono Bold"/>
              </a:defRPr>
            </a:lvl1pPr>
          </a:lstStyle>
          <a:p>
            <a:pPr/>
            <a:r>
              <a:t>Les besoins</a:t>
            </a:r>
          </a:p>
        </p:txBody>
      </p:sp>
      <p:grpSp>
        <p:nvGrpSpPr>
          <p:cNvPr id="859" name="Google Shape;605;p59"/>
          <p:cNvGrpSpPr/>
          <p:nvPr/>
        </p:nvGrpSpPr>
        <p:grpSpPr>
          <a:xfrm>
            <a:off x="857250" y="952499"/>
            <a:ext cx="7429651" cy="3714751"/>
            <a:chOff x="0" y="0"/>
            <a:chExt cx="7429650" cy="3714750"/>
          </a:xfrm>
        </p:grpSpPr>
        <p:grpSp>
          <p:nvGrpSpPr>
            <p:cNvPr id="818" name="Google Shape;606;p59"/>
            <p:cNvGrpSpPr/>
            <p:nvPr/>
          </p:nvGrpSpPr>
          <p:grpSpPr>
            <a:xfrm>
              <a:off x="0" y="-1"/>
              <a:ext cx="2381401" cy="1143001"/>
              <a:chOff x="0" y="0"/>
              <a:chExt cx="2381399" cy="1143000"/>
            </a:xfrm>
          </p:grpSpPr>
          <p:sp>
            <p:nvSpPr>
              <p:cNvPr id="814" name="Google Shape;607;p59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17" name="Google Shape;608;p59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815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816" name="Disponibilité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Disponibilité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Faire tourner des fuzzers 24/24h et 7/7j.</a:t>
                  </a:r>
                </a:p>
              </p:txBody>
            </p:sp>
          </p:grpSp>
        </p:grpSp>
        <p:grpSp>
          <p:nvGrpSpPr>
            <p:cNvPr id="823" name="Google Shape;609;p59"/>
            <p:cNvGrpSpPr/>
            <p:nvPr/>
          </p:nvGrpSpPr>
          <p:grpSpPr>
            <a:xfrm>
              <a:off x="2524125" y="-1"/>
              <a:ext cx="2381401" cy="1143001"/>
              <a:chOff x="0" y="0"/>
              <a:chExt cx="2381399" cy="1143000"/>
            </a:xfrm>
          </p:grpSpPr>
          <p:sp>
            <p:nvSpPr>
              <p:cNvPr id="819" name="Google Shape;610;p59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22" name="Google Shape;611;p59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820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821" name="Déploiement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Déploiement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Outil déployable localement.</a:t>
                  </a:r>
                </a:p>
              </p:txBody>
            </p:sp>
          </p:grpSp>
        </p:grpSp>
        <p:grpSp>
          <p:nvGrpSpPr>
            <p:cNvPr id="828" name="Google Shape;612;p59"/>
            <p:cNvGrpSpPr/>
            <p:nvPr/>
          </p:nvGrpSpPr>
          <p:grpSpPr>
            <a:xfrm>
              <a:off x="5048250" y="-1"/>
              <a:ext cx="2381401" cy="1143001"/>
              <a:chOff x="0" y="0"/>
              <a:chExt cx="2381399" cy="1143000"/>
            </a:xfrm>
          </p:grpSpPr>
          <p:sp>
            <p:nvSpPr>
              <p:cNvPr id="824" name="Google Shape;613;p59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27" name="Google Shape;614;p59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825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826" name="Multi-projet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Multi-projet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Interagir avec plusieurs projets en même temps.</a:t>
                  </a:r>
                </a:p>
              </p:txBody>
            </p:sp>
          </p:grpSp>
        </p:grpSp>
        <p:grpSp>
          <p:nvGrpSpPr>
            <p:cNvPr id="833" name="Google Shape;615;p59"/>
            <p:cNvGrpSpPr/>
            <p:nvPr/>
          </p:nvGrpSpPr>
          <p:grpSpPr>
            <a:xfrm>
              <a:off x="0" y="1285875"/>
              <a:ext cx="2381401" cy="1143000"/>
              <a:chOff x="0" y="0"/>
              <a:chExt cx="2381399" cy="1143000"/>
            </a:xfrm>
          </p:grpSpPr>
          <p:sp>
            <p:nvSpPr>
              <p:cNvPr id="829" name="Google Shape;616;p59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32" name="Google Shape;617;p59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830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831" name="Indépendance…"/>
                <p:cNvSpPr txBox="1"/>
                <p:nvPr/>
              </p:nvSpPr>
              <p:spPr>
                <a:xfrm>
                  <a:off x="0" y="79375"/>
                  <a:ext cx="2381400" cy="9842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Indépendance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Mise à jour des fuzzers indépendamment les un des autres.</a:t>
                  </a:r>
                </a:p>
              </p:txBody>
            </p:sp>
          </p:grpSp>
        </p:grpSp>
        <p:grpSp>
          <p:nvGrpSpPr>
            <p:cNvPr id="838" name="Google Shape;618;p59"/>
            <p:cNvGrpSpPr/>
            <p:nvPr/>
          </p:nvGrpSpPr>
          <p:grpSpPr>
            <a:xfrm>
              <a:off x="2524125" y="1285875"/>
              <a:ext cx="2381401" cy="1143000"/>
              <a:chOff x="0" y="0"/>
              <a:chExt cx="2381399" cy="1143000"/>
            </a:xfrm>
          </p:grpSpPr>
          <p:sp>
            <p:nvSpPr>
              <p:cNvPr id="834" name="Google Shape;619;p59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37" name="Google Shape;620;p59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835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836" name="Configurabilité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Configurabilité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Hautement configurable suivant chaque fuzzer.</a:t>
                  </a:r>
                </a:p>
              </p:txBody>
            </p:sp>
          </p:grpSp>
        </p:grpSp>
        <p:grpSp>
          <p:nvGrpSpPr>
            <p:cNvPr id="843" name="Google Shape;621;p59"/>
            <p:cNvGrpSpPr/>
            <p:nvPr/>
          </p:nvGrpSpPr>
          <p:grpSpPr>
            <a:xfrm>
              <a:off x="5048250" y="1285875"/>
              <a:ext cx="2381401" cy="1143000"/>
              <a:chOff x="0" y="0"/>
              <a:chExt cx="2381399" cy="1143000"/>
            </a:xfrm>
          </p:grpSpPr>
          <p:sp>
            <p:nvSpPr>
              <p:cNvPr id="839" name="Google Shape;622;p59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42" name="Google Shape;623;p59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840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841" name="Centralisation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Centralisation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Centraliser les crashs remontés.</a:t>
                  </a:r>
                </a:p>
              </p:txBody>
            </p:sp>
          </p:grpSp>
        </p:grpSp>
        <p:grpSp>
          <p:nvGrpSpPr>
            <p:cNvPr id="848" name="Google Shape;624;p59"/>
            <p:cNvGrpSpPr/>
            <p:nvPr/>
          </p:nvGrpSpPr>
          <p:grpSpPr>
            <a:xfrm>
              <a:off x="0" y="2571750"/>
              <a:ext cx="2381401" cy="1143000"/>
              <a:chOff x="0" y="0"/>
              <a:chExt cx="2381399" cy="1143000"/>
            </a:xfrm>
          </p:grpSpPr>
          <p:sp>
            <p:nvSpPr>
              <p:cNvPr id="844" name="Google Shape;625;p59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47" name="Google Shape;626;p59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845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846" name="Observabilité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Observabilité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Feedback sur le coverage des fuzzers.</a:t>
                  </a:r>
                </a:p>
              </p:txBody>
            </p:sp>
          </p:grpSp>
        </p:grpSp>
        <p:grpSp>
          <p:nvGrpSpPr>
            <p:cNvPr id="853" name="Google Shape;627;p59"/>
            <p:cNvGrpSpPr/>
            <p:nvPr/>
          </p:nvGrpSpPr>
          <p:grpSpPr>
            <a:xfrm>
              <a:off x="2524125" y="2571750"/>
              <a:ext cx="2381401" cy="1143000"/>
              <a:chOff x="0" y="0"/>
              <a:chExt cx="2381399" cy="1143000"/>
            </a:xfrm>
          </p:grpSpPr>
          <p:sp>
            <p:nvSpPr>
              <p:cNvPr id="849" name="Google Shape;628;p59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52" name="Google Shape;629;p59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850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851" name="Alerting…"/>
                <p:cNvSpPr txBox="1"/>
                <p:nvPr/>
              </p:nvSpPr>
              <p:spPr>
                <a:xfrm>
                  <a:off x="0" y="244474"/>
                  <a:ext cx="2381400" cy="6540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Alerting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Alerte en cas de crash.</a:t>
                  </a:r>
                </a:p>
              </p:txBody>
            </p:sp>
          </p:grpSp>
        </p:grpSp>
        <p:grpSp>
          <p:nvGrpSpPr>
            <p:cNvPr id="858" name="Google Shape;630;p59"/>
            <p:cNvGrpSpPr/>
            <p:nvPr/>
          </p:nvGrpSpPr>
          <p:grpSpPr>
            <a:xfrm>
              <a:off x="5048250" y="2571750"/>
              <a:ext cx="2381401" cy="1143000"/>
              <a:chOff x="0" y="0"/>
              <a:chExt cx="2381399" cy="1143000"/>
            </a:xfrm>
          </p:grpSpPr>
          <p:sp>
            <p:nvSpPr>
              <p:cNvPr id="854" name="Google Shape;631;p59"/>
              <p:cNvSpPr/>
              <p:nvPr/>
            </p:nvSpPr>
            <p:spPr>
              <a:xfrm>
                <a:off x="0" y="0"/>
                <a:ext cx="2381400" cy="1143000"/>
              </a:xfrm>
              <a:prstGeom prst="roundRect">
                <a:avLst>
                  <a:gd name="adj" fmla="val 3333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57" name="Google Shape;632;p59"/>
              <p:cNvGrpSpPr/>
              <p:nvPr/>
            </p:nvGrpSpPr>
            <p:grpSpPr>
              <a:xfrm>
                <a:off x="0" y="0"/>
                <a:ext cx="2381400" cy="1143000"/>
                <a:chOff x="0" y="0"/>
                <a:chExt cx="2381399" cy="1143000"/>
              </a:xfrm>
            </p:grpSpPr>
            <p:sp>
              <p:nvSpPr>
                <p:cNvPr id="855" name="Rectangle"/>
                <p:cNvSpPr/>
                <p:nvPr/>
              </p:nvSpPr>
              <p:spPr>
                <a:xfrm>
                  <a:off x="0" y="0"/>
                  <a:ext cx="2381400" cy="1143000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300"/>
                    </a:spcBef>
                    <a:defRPr sz="1000">
                      <a:solidFill>
                        <a:srgbClr val="11151A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</a:p>
              </p:txBody>
            </p:sp>
            <p:sp>
              <p:nvSpPr>
                <p:cNvPr id="856" name="Priorisation…"/>
                <p:cNvSpPr txBox="1"/>
                <p:nvPr/>
              </p:nvSpPr>
              <p:spPr>
                <a:xfrm>
                  <a:off x="0" y="161925"/>
                  <a:ext cx="2381400" cy="819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42875" tIns="142875" rIns="142875" bIns="142875" numCol="1" anchor="ctr">
                  <a:spAutoFit/>
                </a:bodyPr>
                <a:lstStyle/>
                <a:p>
                  <a:pPr>
                    <a:defRPr sz="10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Priorisation</a:t>
                  </a:r>
                </a:p>
                <a:p>
                  <a:pPr>
                    <a:spcBef>
                      <a:spcPts val="300"/>
                    </a:spcBef>
                    <a:defRPr sz="1000">
                      <a:solidFill>
                        <a:srgbClr val="5F6368"/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Système de priorité par fuzzers et/ou campagne.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Ledger Donjon banner 2.pngGoogle Shape;637;p60" descr="Ledger Donjon banner 2.pngGoogle Shape;637;p6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22475" y="4645224"/>
            <a:ext cx="2221524" cy="514151"/>
          </a:xfrm>
          <a:prstGeom prst="rect">
            <a:avLst/>
          </a:prstGeom>
          <a:ln w="12700">
            <a:miter lim="400000"/>
          </a:ln>
        </p:spPr>
      </p:pic>
      <p:sp>
        <p:nvSpPr>
          <p:cNvPr id="862" name="Google Shape;638;p60"/>
          <p:cNvSpPr txBox="1"/>
          <p:nvPr>
            <p:ph type="title"/>
          </p:nvPr>
        </p:nvSpPr>
        <p:spPr>
          <a:xfrm>
            <a:off x="857250" y="238125"/>
            <a:ext cx="7620000" cy="381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>
            <a:lvl1pPr algn="l" defTabSz="896111">
              <a:defRPr sz="2352">
                <a:latin typeface="IBM Plex Mono Bold"/>
                <a:ea typeface="IBM Plex Mono Bold"/>
                <a:cs typeface="IBM Plex Mono Bold"/>
                <a:sym typeface="IBM Plex Mono Bold"/>
              </a:defRPr>
            </a:lvl1pPr>
          </a:lstStyle>
          <a:p>
            <a:pPr/>
            <a:r>
              <a:t>Les outils existants</a:t>
            </a:r>
          </a:p>
        </p:txBody>
      </p:sp>
      <p:grpSp>
        <p:nvGrpSpPr>
          <p:cNvPr id="883" name="Google Shape;639;p60"/>
          <p:cNvGrpSpPr/>
          <p:nvPr/>
        </p:nvGrpSpPr>
        <p:grpSpPr>
          <a:xfrm>
            <a:off x="1047749" y="1394040"/>
            <a:ext cx="7429501" cy="2762176"/>
            <a:chOff x="0" y="0"/>
            <a:chExt cx="7429500" cy="2762175"/>
          </a:xfrm>
        </p:grpSpPr>
        <p:grpSp>
          <p:nvGrpSpPr>
            <p:cNvPr id="867" name="Google Shape;640;p60"/>
            <p:cNvGrpSpPr/>
            <p:nvPr/>
          </p:nvGrpSpPr>
          <p:grpSpPr>
            <a:xfrm>
              <a:off x="-1" y="-1"/>
              <a:ext cx="3619501" cy="1285801"/>
              <a:chOff x="0" y="0"/>
              <a:chExt cx="3619500" cy="1285800"/>
            </a:xfrm>
          </p:grpSpPr>
          <p:sp>
            <p:nvSpPr>
              <p:cNvPr id="863" name="Google Shape;641;p60"/>
              <p:cNvSpPr/>
              <p:nvPr/>
            </p:nvSpPr>
            <p:spPr>
              <a:xfrm>
                <a:off x="0" y="0"/>
                <a:ext cx="3619500" cy="1285801"/>
              </a:xfrm>
              <a:prstGeom prst="roundRect">
                <a:avLst>
                  <a:gd name="adj" fmla="val 5925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66" name="Google Shape;642;p60"/>
              <p:cNvGrpSpPr/>
              <p:nvPr/>
            </p:nvGrpSpPr>
            <p:grpSpPr>
              <a:xfrm>
                <a:off x="0" y="-1"/>
                <a:ext cx="3619500" cy="1285802"/>
                <a:chOff x="0" y="0"/>
                <a:chExt cx="3619500" cy="1285800"/>
              </a:xfrm>
            </p:grpSpPr>
            <p:sp>
              <p:nvSpPr>
                <p:cNvPr id="864" name="Rectangle"/>
                <p:cNvSpPr/>
                <p:nvPr/>
              </p:nvSpPr>
              <p:spPr>
                <a:xfrm>
                  <a:off x="0" y="-1"/>
                  <a:ext cx="3619500" cy="1285802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600"/>
                    </a:spcBef>
                    <a:defRPr sz="1000">
                      <a:solidFill>
                        <a:schemeClr val="accent2">
                          <a:lumOff val="21764"/>
                        </a:schemeClr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</a:p>
              </p:txBody>
            </p:sp>
            <p:sp>
              <p:nvSpPr>
                <p:cNvPr id="865" name="Confidentialité…"/>
                <p:cNvSpPr txBox="1"/>
                <p:nvPr/>
              </p:nvSpPr>
              <p:spPr>
                <a:xfrm>
                  <a:off x="0" y="153950"/>
                  <a:ext cx="3619500" cy="977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90500" tIns="190500" rIns="190500" bIns="190500" numCol="1" anchor="ctr">
                  <a:spAutoFit/>
                </a:bodyPr>
                <a:lstStyle/>
                <a:p>
                  <a:pPr>
                    <a:defRPr sz="12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Confidentialité</a:t>
                  </a:r>
                </a:p>
                <a:p>
                  <a:pPr>
                    <a:spcBef>
                      <a:spcPts val="600"/>
                    </a:spcBef>
                    <a:defRPr sz="1000">
                      <a:solidFill>
                        <a:schemeClr val="accent2">
                          <a:lumOff val="21764"/>
                        </a:schemeClr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Les plateformes hébergées ne permettent pas de tester du code confidentiel.</a:t>
                  </a:r>
                </a:p>
              </p:txBody>
            </p:sp>
          </p:grpSp>
        </p:grpSp>
        <p:grpSp>
          <p:nvGrpSpPr>
            <p:cNvPr id="872" name="Google Shape;643;p60"/>
            <p:cNvGrpSpPr/>
            <p:nvPr/>
          </p:nvGrpSpPr>
          <p:grpSpPr>
            <a:xfrm>
              <a:off x="3810000" y="-1"/>
              <a:ext cx="3619500" cy="1285801"/>
              <a:chOff x="0" y="0"/>
              <a:chExt cx="3619500" cy="1285800"/>
            </a:xfrm>
          </p:grpSpPr>
          <p:sp>
            <p:nvSpPr>
              <p:cNvPr id="868" name="Google Shape;644;p60"/>
              <p:cNvSpPr/>
              <p:nvPr/>
            </p:nvSpPr>
            <p:spPr>
              <a:xfrm>
                <a:off x="0" y="0"/>
                <a:ext cx="3619500" cy="1285801"/>
              </a:xfrm>
              <a:prstGeom prst="roundRect">
                <a:avLst>
                  <a:gd name="adj" fmla="val 5925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71" name="Google Shape;645;p60"/>
              <p:cNvGrpSpPr/>
              <p:nvPr/>
            </p:nvGrpSpPr>
            <p:grpSpPr>
              <a:xfrm>
                <a:off x="0" y="-1"/>
                <a:ext cx="3619500" cy="1285802"/>
                <a:chOff x="0" y="0"/>
                <a:chExt cx="3619500" cy="1285800"/>
              </a:xfrm>
            </p:grpSpPr>
            <p:sp>
              <p:nvSpPr>
                <p:cNvPr id="869" name="Rectangle"/>
                <p:cNvSpPr/>
                <p:nvPr/>
              </p:nvSpPr>
              <p:spPr>
                <a:xfrm>
                  <a:off x="0" y="-1"/>
                  <a:ext cx="3619500" cy="1285802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600"/>
                    </a:spcBef>
                    <a:defRPr sz="1000">
                      <a:solidFill>
                        <a:schemeClr val="accent2">
                          <a:lumOff val="21764"/>
                        </a:schemeClr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</a:p>
              </p:txBody>
            </p:sp>
            <p:sp>
              <p:nvSpPr>
                <p:cNvPr id="870" name="Rapidité d'intégration…"/>
                <p:cNvSpPr txBox="1"/>
                <p:nvPr/>
              </p:nvSpPr>
              <p:spPr>
                <a:xfrm>
                  <a:off x="0" y="153950"/>
                  <a:ext cx="3619500" cy="977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90500" tIns="190500" rIns="190500" bIns="190500" numCol="1" anchor="ctr">
                  <a:spAutoFit/>
                </a:bodyPr>
                <a:lstStyle/>
                <a:p>
                  <a:pPr>
                    <a:defRPr sz="12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Rapidité d'intégration</a:t>
                  </a:r>
                </a:p>
                <a:p>
                  <a:pPr>
                    <a:spcBef>
                      <a:spcPts val="600"/>
                    </a:spcBef>
                    <a:defRPr sz="1000">
                      <a:solidFill>
                        <a:schemeClr val="accent2">
                          <a:lumOff val="21764"/>
                        </a:schemeClr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Outils limités à la CI ; impossibilité de rajouter un fuzzer rapidement en dehors.</a:t>
                  </a:r>
                </a:p>
              </p:txBody>
            </p:sp>
          </p:grpSp>
        </p:grpSp>
        <p:grpSp>
          <p:nvGrpSpPr>
            <p:cNvPr id="877" name="Google Shape;646;p60"/>
            <p:cNvGrpSpPr/>
            <p:nvPr/>
          </p:nvGrpSpPr>
          <p:grpSpPr>
            <a:xfrm>
              <a:off x="-1" y="1476374"/>
              <a:ext cx="3619501" cy="1285802"/>
              <a:chOff x="0" y="0"/>
              <a:chExt cx="3619500" cy="1285800"/>
            </a:xfrm>
          </p:grpSpPr>
          <p:sp>
            <p:nvSpPr>
              <p:cNvPr id="873" name="Google Shape;647;p60"/>
              <p:cNvSpPr/>
              <p:nvPr/>
            </p:nvSpPr>
            <p:spPr>
              <a:xfrm>
                <a:off x="0" y="0"/>
                <a:ext cx="3619500" cy="1285801"/>
              </a:xfrm>
              <a:prstGeom prst="roundRect">
                <a:avLst>
                  <a:gd name="adj" fmla="val 5925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76" name="Google Shape;648;p60"/>
              <p:cNvGrpSpPr/>
              <p:nvPr/>
            </p:nvGrpSpPr>
            <p:grpSpPr>
              <a:xfrm>
                <a:off x="0" y="-1"/>
                <a:ext cx="3619500" cy="1285802"/>
                <a:chOff x="0" y="0"/>
                <a:chExt cx="3619500" cy="1285800"/>
              </a:xfrm>
            </p:grpSpPr>
            <p:sp>
              <p:nvSpPr>
                <p:cNvPr id="874" name="Rectangle"/>
                <p:cNvSpPr/>
                <p:nvPr/>
              </p:nvSpPr>
              <p:spPr>
                <a:xfrm>
                  <a:off x="0" y="-1"/>
                  <a:ext cx="3619500" cy="1285802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600"/>
                    </a:spcBef>
                    <a:defRPr sz="1000">
                      <a:solidFill>
                        <a:schemeClr val="accent2">
                          <a:lumOff val="21764"/>
                        </a:schemeClr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</a:p>
              </p:txBody>
            </p:sp>
            <p:sp>
              <p:nvSpPr>
                <p:cNvPr id="875" name="Manque de Flexibilité…"/>
                <p:cNvSpPr txBox="1"/>
                <p:nvPr/>
              </p:nvSpPr>
              <p:spPr>
                <a:xfrm>
                  <a:off x="0" y="153950"/>
                  <a:ext cx="3619500" cy="977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90500" tIns="190500" rIns="190500" bIns="190500" numCol="1" anchor="ctr">
                  <a:spAutoFit/>
                </a:bodyPr>
                <a:lstStyle/>
                <a:p>
                  <a:pPr>
                    <a:defRPr sz="12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Manque de Flexibilité</a:t>
                  </a:r>
                </a:p>
                <a:p>
                  <a:pPr>
                    <a:spcBef>
                      <a:spcPts val="600"/>
                    </a:spcBef>
                    <a:defRPr sz="1000">
                      <a:solidFill>
                        <a:schemeClr val="accent2">
                          <a:lumOff val="21764"/>
                        </a:schemeClr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Tous les fuzzers tournent avec les mêmes options par défaut.</a:t>
                  </a:r>
                </a:p>
              </p:txBody>
            </p:sp>
          </p:grpSp>
        </p:grpSp>
        <p:grpSp>
          <p:nvGrpSpPr>
            <p:cNvPr id="882" name="Google Shape;649;p60"/>
            <p:cNvGrpSpPr/>
            <p:nvPr/>
          </p:nvGrpSpPr>
          <p:grpSpPr>
            <a:xfrm>
              <a:off x="3810000" y="1476374"/>
              <a:ext cx="3619500" cy="1285802"/>
              <a:chOff x="0" y="0"/>
              <a:chExt cx="3619500" cy="1285800"/>
            </a:xfrm>
          </p:grpSpPr>
          <p:sp>
            <p:nvSpPr>
              <p:cNvPr id="878" name="Google Shape;650;p60"/>
              <p:cNvSpPr/>
              <p:nvPr/>
            </p:nvSpPr>
            <p:spPr>
              <a:xfrm>
                <a:off x="0" y="0"/>
                <a:ext cx="3619500" cy="1285801"/>
              </a:xfrm>
              <a:prstGeom prst="roundRect">
                <a:avLst>
                  <a:gd name="adj" fmla="val 5925"/>
                </a:avLst>
              </a:prstGeom>
              <a:solidFill>
                <a:srgbClr val="FFFFFF"/>
              </a:solidFill>
              <a:ln w="9525" cap="flat">
                <a:solidFill>
                  <a:srgbClr val="E8EAE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81" name="Google Shape;651;p60"/>
              <p:cNvGrpSpPr/>
              <p:nvPr/>
            </p:nvGrpSpPr>
            <p:grpSpPr>
              <a:xfrm>
                <a:off x="0" y="-1"/>
                <a:ext cx="3619500" cy="1285802"/>
                <a:chOff x="0" y="0"/>
                <a:chExt cx="3619500" cy="1285800"/>
              </a:xfrm>
            </p:grpSpPr>
            <p:sp>
              <p:nvSpPr>
                <p:cNvPr id="879" name="Rectangle"/>
                <p:cNvSpPr/>
                <p:nvPr/>
              </p:nvSpPr>
              <p:spPr>
                <a:xfrm>
                  <a:off x="0" y="-1"/>
                  <a:ext cx="3619500" cy="1285802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spcBef>
                      <a:spcPts val="600"/>
                    </a:spcBef>
                    <a:defRPr sz="1000">
                      <a:solidFill>
                        <a:schemeClr val="accent2">
                          <a:lumOff val="21764"/>
                        </a:schemeClr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</a:p>
              </p:txBody>
            </p:sp>
            <p:sp>
              <p:nvSpPr>
                <p:cNvPr id="880" name="Modèle Non Libre…"/>
                <p:cNvSpPr txBox="1"/>
                <p:nvPr/>
              </p:nvSpPr>
              <p:spPr>
                <a:xfrm>
                  <a:off x="0" y="236500"/>
                  <a:ext cx="3619500" cy="812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90500" tIns="190500" rIns="190500" bIns="190500" numCol="1" anchor="ctr">
                  <a:spAutoFit/>
                </a:bodyPr>
                <a:lstStyle/>
                <a:p>
                  <a:pPr>
                    <a:defRPr sz="1200">
                      <a:solidFill>
                        <a:schemeClr val="accent1"/>
                      </a:solidFill>
                      <a:latin typeface="IBM Plex Mono Bold"/>
                      <a:ea typeface="IBM Plex Mono Bold"/>
                      <a:cs typeface="IBM Plex Mono Bold"/>
                      <a:sym typeface="IBM Plex Mono Bold"/>
                    </a:defRPr>
                  </a:pPr>
                  <a:r>
                    <a:t>Modèle Non Libre</a:t>
                  </a:r>
                </a:p>
                <a:p>
                  <a:pPr>
                    <a:spcBef>
                      <a:spcPts val="600"/>
                    </a:spcBef>
                    <a:defRPr sz="1000">
                      <a:solidFill>
                        <a:schemeClr val="accent2">
                          <a:lumOff val="21764"/>
                        </a:schemeClr>
                      </a:solidFill>
                      <a:latin typeface="IBM Plex Mono Regular"/>
                      <a:ea typeface="IBM Plex Mono Regular"/>
                      <a:cs typeface="IBM Plex Mono Regular"/>
                      <a:sym typeface="IBM Plex Mono Regular"/>
                    </a:defRPr>
                  </a:pPr>
                  <a:r>
                    <a:t>Solutions existantes propriétaires.</a:t>
                  </a:r>
                </a:p>
              </p:txBody>
            </p:sp>
          </p:grpSp>
        </p:grpSp>
      </p:grpSp>
      <p:sp>
        <p:nvSpPr>
          <p:cNvPr id="884" name="Google Shape;652;p60"/>
          <p:cNvSpPr txBox="1"/>
          <p:nvPr/>
        </p:nvSpPr>
        <p:spPr>
          <a:xfrm>
            <a:off x="857250" y="673174"/>
            <a:ext cx="7620000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100">
                <a:solidFill>
                  <a:srgbClr val="5F6368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lvl1pPr>
          </a:lstStyle>
          <a:p>
            <a:pPr/>
            <a:r>
              <a:t>Les outils disponibles ne permettaient pas d'atteindre tous nos besoins 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Ledger Donjon banner 2.pngGoogle Shape;657;p61" descr="Ledger Donjon banner 2.pngGoogle Shape;657;p6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22475" y="4645224"/>
            <a:ext cx="2221524" cy="514151"/>
          </a:xfrm>
          <a:prstGeom prst="rect">
            <a:avLst/>
          </a:prstGeom>
          <a:ln w="12700">
            <a:miter lim="400000"/>
          </a:ln>
        </p:spPr>
      </p:pic>
      <p:sp>
        <p:nvSpPr>
          <p:cNvPr id="887" name="Google Shape;658;p61"/>
          <p:cNvSpPr txBox="1"/>
          <p:nvPr>
            <p:ph type="title"/>
          </p:nvPr>
        </p:nvSpPr>
        <p:spPr>
          <a:xfrm>
            <a:off x="857250" y="238125"/>
            <a:ext cx="7620000" cy="381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>
            <a:lvl1pPr algn="l" defTabSz="896111">
              <a:defRPr sz="2352">
                <a:latin typeface="IBM Plex Mono Bold"/>
                <a:ea typeface="IBM Plex Mono Bold"/>
                <a:cs typeface="IBM Plex Mono Bold"/>
                <a:sym typeface="IBM Plex Mono Bold"/>
              </a:defRPr>
            </a:lvl1pPr>
          </a:lstStyle>
          <a:p>
            <a:pPr/>
            <a:r>
              <a:t>Fuzzwizard</a:t>
            </a:r>
          </a:p>
        </p:txBody>
      </p:sp>
      <p:pic>
        <p:nvPicPr>
          <p:cNvPr id="888" name="Screenshot 2026-05-19 at 20.47.39.pngGoogle Shape;659;p61" descr="Screenshot 2026-05-19 at 20.47.39.pngGoogle Shape;659;p6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4288" y="570037"/>
            <a:ext cx="7432975" cy="4124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" name="Ledger Donjon banner 2.pngGoogle Shape;664;p62" descr="Ledger Donjon banner 2.pngGoogle Shape;664;p6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22475" y="4645224"/>
            <a:ext cx="2221524" cy="514151"/>
          </a:xfrm>
          <a:prstGeom prst="rect">
            <a:avLst/>
          </a:prstGeom>
          <a:ln w="12700">
            <a:miter lim="400000"/>
          </a:ln>
        </p:spPr>
      </p:pic>
      <p:sp>
        <p:nvSpPr>
          <p:cNvPr id="891" name="Google Shape;665;p62"/>
          <p:cNvSpPr txBox="1"/>
          <p:nvPr>
            <p:ph type="title"/>
          </p:nvPr>
        </p:nvSpPr>
        <p:spPr>
          <a:xfrm>
            <a:off x="857250" y="238125"/>
            <a:ext cx="7620000" cy="381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>
            <a:lvl1pPr algn="l" defTabSz="896111">
              <a:defRPr sz="2352">
                <a:latin typeface="IBM Plex Mono Bold"/>
                <a:ea typeface="IBM Plex Mono Bold"/>
                <a:cs typeface="IBM Plex Mono Bold"/>
                <a:sym typeface="IBM Plex Mono Bold"/>
              </a:defRPr>
            </a:lvl1pPr>
          </a:lstStyle>
          <a:p>
            <a:pPr/>
            <a:r>
              <a:t>Fuzzwizard</a:t>
            </a:r>
          </a:p>
        </p:txBody>
      </p:sp>
      <p:pic>
        <p:nvPicPr>
          <p:cNvPr id="892" name="Google Shape;666;p62" descr="Google Shape;666;p6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7250" y="771525"/>
            <a:ext cx="8159771" cy="3721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671;p63"/>
          <p:cNvSpPr/>
          <p:nvPr/>
        </p:nvSpPr>
        <p:spPr>
          <a:xfrm flipH="1">
            <a:off x="588599" y="0"/>
            <a:ext cx="1" cy="5150100"/>
          </a:xfrm>
          <a:prstGeom prst="line">
            <a:avLst/>
          </a:prstGeom>
          <a:ln>
            <a:solidFill>
              <a:srgbClr val="11151A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895" name="Google Shape;672;p63" descr="Google Shape;672;p6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449" y="181787"/>
            <a:ext cx="228601" cy="205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96" name="Ledger Donjon banner 2.pngGoogle Shape;673;p63" descr="Ledger Donjon banner 2.pngGoogle Shape;673;p6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22475" y="4645224"/>
            <a:ext cx="2221524" cy="514151"/>
          </a:xfrm>
          <a:prstGeom prst="rect">
            <a:avLst/>
          </a:prstGeom>
          <a:ln w="12700">
            <a:miter lim="400000"/>
          </a:ln>
        </p:spPr>
      </p:pic>
      <p:sp>
        <p:nvSpPr>
          <p:cNvPr id="897" name="Google Shape;674;p63"/>
          <p:cNvSpPr txBox="1"/>
          <p:nvPr/>
        </p:nvSpPr>
        <p:spPr>
          <a:xfrm>
            <a:off x="857250" y="670999"/>
            <a:ext cx="8001000" cy="43688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600" tIns="228600" rIns="228600" bIns="228600" anchor="ctr">
            <a:spAutoFit/>
          </a:bodyPr>
          <a:lstStyle/>
          <a:p>
            <a:pPr>
              <a:defRPr sz="1100">
                <a:solidFill>
                  <a:srgbClr val="D4D4D4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{</a:t>
            </a:r>
          </a:p>
          <a:p>
            <a:pPr indent="457200">
              <a:defRPr sz="11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"schedulers"</a:t>
            </a:r>
            <a:r>
              <a:rPr>
                <a:solidFill>
                  <a:srgbClr val="D4D4D4"/>
                </a:solidFill>
              </a:rPr>
              <a:t>: [</a:t>
            </a:r>
            <a:endParaRPr>
              <a:solidFill>
                <a:srgbClr val="D4D4D4"/>
              </a:solidFill>
            </a:endParaRPr>
          </a:p>
          <a:p>
            <a:pPr indent="914400">
              <a:defRPr sz="1100">
                <a:solidFill>
                  <a:srgbClr val="D4D4D4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{</a:t>
            </a:r>
          </a:p>
          <a:p>
            <a:pPr indent="1371600">
              <a:defRPr sz="11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"name"</a:t>
            </a:r>
            <a:r>
              <a:rPr>
                <a:solidFill>
                  <a:srgbClr val="D4D4D4"/>
                </a:solidFill>
              </a:rPr>
              <a:t>: </a:t>
            </a:r>
            <a:r>
              <a:rPr>
                <a:solidFill>
                  <a:srgbClr val="CE9178"/>
                </a:solidFill>
              </a:rPr>
              <a:t>"test_scheduler_build1"</a:t>
            </a:r>
            <a:r>
              <a:rPr>
                <a:solidFill>
                  <a:srgbClr val="D4D4D4"/>
                </a:solidFill>
              </a:rPr>
              <a:t>,</a:t>
            </a:r>
            <a:endParaRPr>
              <a:solidFill>
                <a:srgbClr val="D4D4D4"/>
              </a:solidFill>
            </a:endParaRPr>
          </a:p>
          <a:p>
            <a:pPr indent="1371600">
              <a:defRPr sz="11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"config"</a:t>
            </a:r>
            <a:r>
              <a:rPr>
                <a:solidFill>
                  <a:srgbClr val="D4D4D4"/>
                </a:solidFill>
              </a:rPr>
              <a:t>: </a:t>
            </a:r>
            <a:r>
              <a:rPr>
                <a:solidFill>
                  <a:srgbClr val="CE9178"/>
                </a:solidFill>
              </a:rPr>
              <a:t>".../test_scheduler_build1_scheduler_config.json"</a:t>
            </a:r>
            <a:endParaRPr>
              <a:solidFill>
                <a:srgbClr val="D4D4D4"/>
              </a:solidFill>
            </a:endParaRPr>
          </a:p>
          <a:p>
            <a:pPr indent="914400">
              <a:defRPr sz="1100">
                <a:solidFill>
                  <a:srgbClr val="D4D4D4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},</a:t>
            </a:r>
          </a:p>
          <a:p>
            <a:pPr indent="914400">
              <a:defRPr sz="1100">
                <a:solidFill>
                  <a:srgbClr val="D4D4D4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{ </a:t>
            </a:r>
            <a:r>
              <a:rPr>
                <a:solidFill>
                  <a:srgbClr val="6A9955"/>
                </a:solidFill>
              </a:rPr>
              <a:t>/* ... scheduler2 config ... */</a:t>
            </a:r>
            <a:r>
              <a:t> }</a:t>
            </a:r>
          </a:p>
          <a:p>
            <a:pPr indent="457200">
              <a:defRPr sz="1100">
                <a:solidFill>
                  <a:srgbClr val="D4D4D4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],</a:t>
            </a:r>
            <a:br/>
          </a:p>
          <a:p>
            <a:pPr indent="457200">
              <a:defRPr sz="11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"database_url"</a:t>
            </a:r>
            <a:r>
              <a:rPr>
                <a:solidFill>
                  <a:srgbClr val="D4D4D4"/>
                </a:solidFill>
              </a:rPr>
              <a:t>: </a:t>
            </a:r>
            <a:r>
              <a:rPr>
                <a:solidFill>
                  <a:srgbClr val="CE9178"/>
                </a:solidFill>
              </a:rPr>
              <a:t>"postgres://127.0.0.1:5432/fuzzwizard"</a:t>
            </a:r>
            <a:r>
              <a:rPr>
                <a:solidFill>
                  <a:srgbClr val="D4D4D4"/>
                </a:solidFill>
              </a:rPr>
              <a:t>,</a:t>
            </a:r>
            <a:endParaRPr>
              <a:solidFill>
                <a:srgbClr val="D4D4D4"/>
              </a:solidFill>
            </a:endParaRPr>
          </a:p>
          <a:p>
            <a:pPr indent="457200">
              <a:defRPr sz="11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"backend_binary"</a:t>
            </a:r>
            <a:r>
              <a:rPr>
                <a:solidFill>
                  <a:srgbClr val="D4D4D4"/>
                </a:solidFill>
              </a:rPr>
              <a:t>: </a:t>
            </a:r>
            <a:r>
              <a:rPr>
                <a:solidFill>
                  <a:srgbClr val="CE9178"/>
                </a:solidFill>
              </a:rPr>
              <a:t>".../target/release/backend"</a:t>
            </a:r>
            <a:r>
              <a:rPr>
                <a:solidFill>
                  <a:srgbClr val="D4D4D4"/>
                </a:solidFill>
              </a:rPr>
              <a:t>,</a:t>
            </a:r>
            <a:br>
              <a:rPr>
                <a:solidFill>
                  <a:srgbClr val="D4D4D4"/>
                </a:solidFill>
              </a:rPr>
            </a:br>
            <a:r>
              <a:t>"notificator_binary"</a:t>
            </a:r>
            <a:r>
              <a:rPr>
                <a:solidFill>
                  <a:srgbClr val="D4D4D4"/>
                </a:solidFill>
              </a:rPr>
              <a:t>: </a:t>
            </a:r>
            <a:r>
              <a:rPr>
                <a:solidFill>
                  <a:srgbClr val="CE9178"/>
                </a:solidFill>
              </a:rPr>
              <a:t>".../target/release/notificator"</a:t>
            </a:r>
            <a:r>
              <a:rPr>
                <a:solidFill>
                  <a:srgbClr val="D4D4D4"/>
                </a:solidFill>
              </a:rPr>
              <a:t>,</a:t>
            </a:r>
            <a:endParaRPr>
              <a:solidFill>
                <a:srgbClr val="D4D4D4"/>
              </a:solidFill>
            </a:endParaRPr>
          </a:p>
          <a:p>
            <a:pPr indent="457200">
              <a:defRPr sz="11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"logdir"</a:t>
            </a:r>
            <a:r>
              <a:rPr>
                <a:solidFill>
                  <a:srgbClr val="D4D4D4"/>
                </a:solidFill>
              </a:rPr>
              <a:t>: </a:t>
            </a:r>
            <a:r>
              <a:rPr>
                <a:solidFill>
                  <a:srgbClr val="CE9178"/>
                </a:solidFill>
              </a:rPr>
              <a:t>".../data/logs"</a:t>
            </a:r>
            <a:r>
              <a:rPr>
                <a:solidFill>
                  <a:srgbClr val="D4D4D4"/>
                </a:solidFill>
              </a:rPr>
              <a:t>,</a:t>
            </a:r>
            <a:endParaRPr>
              <a:solidFill>
                <a:srgbClr val="D4D4D4"/>
              </a:solidFill>
            </a:endParaRPr>
          </a:p>
          <a:p>
            <a:pPr indent="457200">
              <a:defRPr sz="11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"container_binary"</a:t>
            </a:r>
            <a:r>
              <a:rPr>
                <a:solidFill>
                  <a:srgbClr val="D4D4D4"/>
                </a:solidFill>
              </a:rPr>
              <a:t>: </a:t>
            </a:r>
            <a:r>
              <a:rPr>
                <a:solidFill>
                  <a:srgbClr val="CE9178"/>
                </a:solidFill>
              </a:rPr>
              <a:t>null</a:t>
            </a:r>
            <a:r>
              <a:rPr>
                <a:solidFill>
                  <a:srgbClr val="D4D4D4"/>
                </a:solidFill>
              </a:rPr>
              <a:t>,</a:t>
            </a:r>
            <a:endParaRPr>
              <a:solidFill>
                <a:srgbClr val="D4D4D4"/>
              </a:solidFill>
            </a:endParaRPr>
          </a:p>
          <a:p>
            <a:pPr indent="457200">
              <a:defRPr sz="11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br>
              <a:rPr>
                <a:solidFill>
                  <a:srgbClr val="D4D4D4"/>
                </a:solidFill>
              </a:rPr>
            </a:br>
            <a:r>
              <a:t>"notifications"</a:t>
            </a:r>
            <a:r>
              <a:rPr>
                <a:solidFill>
                  <a:srgbClr val="D4D4D4"/>
                </a:solidFill>
              </a:rPr>
              <a:t>: {</a:t>
            </a:r>
            <a:endParaRPr>
              <a:solidFill>
                <a:srgbClr val="D4D4D4"/>
              </a:solidFill>
            </a:endParaRPr>
          </a:p>
          <a:p>
            <a:pPr indent="914400">
              <a:defRPr sz="11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"providers"</a:t>
            </a:r>
            <a:r>
              <a:rPr>
                <a:solidFill>
                  <a:srgbClr val="D4D4D4"/>
                </a:solidFill>
              </a:rPr>
              <a:t>: {</a:t>
            </a:r>
            <a:endParaRPr>
              <a:solidFill>
                <a:srgbClr val="D4D4D4"/>
              </a:solidFill>
            </a:endParaRPr>
          </a:p>
          <a:p>
            <a:pPr indent="1371600">
              <a:defRPr sz="11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"slack"</a:t>
            </a:r>
            <a:r>
              <a:rPr>
                <a:solidFill>
                  <a:srgbClr val="D4D4D4"/>
                </a:solidFill>
              </a:rPr>
              <a:t>: { </a:t>
            </a:r>
            <a:r>
              <a:t>"enabled"</a:t>
            </a:r>
            <a:r>
              <a:rPr>
                <a:solidFill>
                  <a:srgbClr val="D4D4D4"/>
                </a:solidFill>
              </a:rPr>
              <a:t>: </a:t>
            </a:r>
            <a:r>
              <a:rPr>
                <a:solidFill>
                  <a:srgbClr val="569CD6"/>
                </a:solidFill>
              </a:rPr>
              <a:t>false</a:t>
            </a:r>
            <a:r>
              <a:rPr>
                <a:solidFill>
                  <a:srgbClr val="D4D4D4"/>
                </a:solidFill>
              </a:rPr>
              <a:t> },</a:t>
            </a:r>
            <a:endParaRPr>
              <a:solidFill>
                <a:srgbClr val="D4D4D4"/>
              </a:solidFill>
            </a:endParaRPr>
          </a:p>
          <a:p>
            <a:pPr indent="1371600">
              <a:defRPr sz="11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"file"</a:t>
            </a:r>
            <a:r>
              <a:rPr>
                <a:solidFill>
                  <a:srgbClr val="D4D4D4"/>
                </a:solidFill>
              </a:rPr>
              <a:t>: { </a:t>
            </a:r>
            <a:r>
              <a:t>"enabled"</a:t>
            </a:r>
            <a:r>
              <a:rPr>
                <a:solidFill>
                  <a:srgbClr val="D4D4D4"/>
                </a:solidFill>
              </a:rPr>
              <a:t>: </a:t>
            </a:r>
            <a:r>
              <a:rPr>
                <a:solidFill>
                  <a:srgbClr val="569CD6"/>
                </a:solidFill>
              </a:rPr>
              <a:t>true</a:t>
            </a:r>
            <a:r>
              <a:rPr>
                <a:solidFill>
                  <a:srgbClr val="D4D4D4"/>
                </a:solidFill>
              </a:rPr>
              <a:t> }</a:t>
            </a:r>
            <a:endParaRPr>
              <a:solidFill>
                <a:srgbClr val="D4D4D4"/>
              </a:solidFill>
            </a:endParaRPr>
          </a:p>
          <a:p>
            <a:pPr indent="914400">
              <a:defRPr sz="1100">
                <a:solidFill>
                  <a:srgbClr val="D4D4D4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}</a:t>
            </a:r>
          </a:p>
          <a:p>
            <a:pPr indent="457200">
              <a:defRPr sz="1100">
                <a:solidFill>
                  <a:srgbClr val="D4D4D4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}</a:t>
            </a:r>
          </a:p>
          <a:p>
            <a:pPr>
              <a:defRPr sz="1100">
                <a:solidFill>
                  <a:srgbClr val="D4D4D4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}</a:t>
            </a:r>
          </a:p>
        </p:txBody>
      </p:sp>
      <p:sp>
        <p:nvSpPr>
          <p:cNvPr id="898" name="Google Shape;675;p63"/>
          <p:cNvSpPr txBox="1"/>
          <p:nvPr>
            <p:ph type="title"/>
          </p:nvPr>
        </p:nvSpPr>
        <p:spPr>
          <a:xfrm>
            <a:off x="857250" y="238125"/>
            <a:ext cx="7620000" cy="381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>
            <a:lvl1pPr algn="l" defTabSz="896111">
              <a:defRPr sz="2352">
                <a:latin typeface="IBM Plex Mono Bold"/>
                <a:ea typeface="IBM Plex Mono Bold"/>
                <a:cs typeface="IBM Plex Mono Bold"/>
                <a:sym typeface="IBM Plex Mono Bold"/>
              </a:defRPr>
            </a:lvl1pPr>
          </a:lstStyle>
          <a:p>
            <a:pPr/>
            <a:r>
              <a:t>Fuzzwizard - General Config</a:t>
            </a:r>
          </a:p>
        </p:txBody>
      </p:sp>
      <p:grpSp>
        <p:nvGrpSpPr>
          <p:cNvPr id="903" name="Google Shape;676;p63"/>
          <p:cNvGrpSpPr/>
          <p:nvPr/>
        </p:nvGrpSpPr>
        <p:grpSpPr>
          <a:xfrm>
            <a:off x="857250" y="761999"/>
            <a:ext cx="8001000" cy="152401"/>
            <a:chOff x="0" y="0"/>
            <a:chExt cx="8001000" cy="152400"/>
          </a:xfrm>
        </p:grpSpPr>
        <p:sp>
          <p:nvSpPr>
            <p:cNvPr id="899" name="Google Shape;677;p63"/>
            <p:cNvSpPr/>
            <p:nvPr/>
          </p:nvSpPr>
          <p:spPr>
            <a:xfrm>
              <a:off x="0" y="-1"/>
              <a:ext cx="8001000" cy="38101"/>
            </a:xfrm>
            <a:prstGeom prst="roundRect">
              <a:avLst>
                <a:gd name="adj" fmla="val 50000"/>
              </a:avLst>
            </a:pr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0" name="Google Shape;678;p63"/>
            <p:cNvSpPr/>
            <p:nvPr/>
          </p:nvSpPr>
          <p:spPr>
            <a:xfrm>
              <a:off x="152399" y="76200"/>
              <a:ext cx="76201" cy="76200"/>
            </a:xfrm>
            <a:prstGeom prst="ellipse">
              <a:avLst/>
            </a:prstGeom>
            <a:solidFill>
              <a:srgbClr val="FF5F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1" name="Google Shape;679;p63"/>
            <p:cNvSpPr/>
            <p:nvPr/>
          </p:nvSpPr>
          <p:spPr>
            <a:xfrm>
              <a:off x="295274" y="76200"/>
              <a:ext cx="76201" cy="76200"/>
            </a:xfrm>
            <a:prstGeom prst="ellipse">
              <a:avLst/>
            </a:prstGeom>
            <a:solidFill>
              <a:srgbClr val="FFBD2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2" name="Google Shape;680;p63"/>
            <p:cNvSpPr/>
            <p:nvPr/>
          </p:nvSpPr>
          <p:spPr>
            <a:xfrm>
              <a:off x="438149" y="76200"/>
              <a:ext cx="76201" cy="76200"/>
            </a:xfrm>
            <a:prstGeom prst="ellipse">
              <a:avLst/>
            </a:prstGeom>
            <a:solidFill>
              <a:srgbClr val="27C93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685;p64"/>
          <p:cNvSpPr/>
          <p:nvPr/>
        </p:nvSpPr>
        <p:spPr>
          <a:xfrm flipH="1">
            <a:off x="588599" y="0"/>
            <a:ext cx="1" cy="5150100"/>
          </a:xfrm>
          <a:prstGeom prst="line">
            <a:avLst/>
          </a:prstGeom>
          <a:ln>
            <a:solidFill>
              <a:srgbClr val="11151A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906" name="Google Shape;686;p64" descr="Google Shape;686;p6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449" y="181787"/>
            <a:ext cx="228601" cy="205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07" name="Ledger Donjon banner 2.pngGoogle Shape;687;p64" descr="Ledger Donjon banner 2.pngGoogle Shape;687;p6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2475" y="4645224"/>
            <a:ext cx="2221524" cy="514151"/>
          </a:xfrm>
          <a:prstGeom prst="rect">
            <a:avLst/>
          </a:prstGeom>
          <a:ln w="12700">
            <a:miter lim="400000"/>
          </a:ln>
        </p:spPr>
      </p:pic>
      <p:sp>
        <p:nvSpPr>
          <p:cNvPr id="908" name="Google Shape;688;p64"/>
          <p:cNvSpPr txBox="1"/>
          <p:nvPr/>
        </p:nvSpPr>
        <p:spPr>
          <a:xfrm>
            <a:off x="857250" y="663749"/>
            <a:ext cx="8001000" cy="34290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600" tIns="228600" rIns="228600" bIns="228600" anchor="ctr">
            <a:spAutoFit/>
          </a:bodyPr>
          <a:lstStyle/>
          <a:p>
            <a:pPr>
              <a:defRPr sz="1000">
                <a:solidFill>
                  <a:srgbClr val="D4D4D4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{</a:t>
            </a:r>
          </a:p>
          <a:p>
            <a:pPr indent="190500">
              <a:defRPr sz="10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"scheduler_name"</a:t>
            </a:r>
            <a:r>
              <a:rPr>
                <a:solidFill>
                  <a:srgbClr val="D4D4D4"/>
                </a:solidFill>
              </a:rPr>
              <a:t>: </a:t>
            </a:r>
            <a:r>
              <a:rPr>
                <a:solidFill>
                  <a:srgbClr val="CE9178"/>
                </a:solidFill>
              </a:rPr>
              <a:t>"test_scheduler_build1"</a:t>
            </a:r>
            <a:r>
              <a:rPr>
                <a:solidFill>
                  <a:srgbClr val="D4D4D4"/>
                </a:solidFill>
              </a:rPr>
              <a:t>,</a:t>
            </a:r>
            <a:endParaRPr>
              <a:solidFill>
                <a:srgbClr val="D4D4D4"/>
              </a:solidFill>
            </a:endParaRPr>
          </a:p>
          <a:p>
            <a:pPr indent="190500"/>
            <a:endParaRPr sz="1000">
              <a:solidFill>
                <a:srgbClr val="D4D4D4"/>
              </a:solidFill>
              <a:latin typeface="IBM Plex Mono Regular"/>
              <a:ea typeface="IBM Plex Mono Regular"/>
              <a:cs typeface="IBM Plex Mono Regular"/>
              <a:sym typeface="IBM Plex Mono Regular"/>
            </a:endParaRPr>
          </a:p>
          <a:p>
            <a:pPr indent="190500">
              <a:defRPr sz="10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"targets_directory"</a:t>
            </a:r>
            <a:r>
              <a:rPr>
                <a:solidFill>
                  <a:srgbClr val="D4D4D4"/>
                </a:solidFill>
              </a:rPr>
              <a:t>: [</a:t>
            </a:r>
            <a:r>
              <a:rPr>
                <a:solidFill>
                  <a:srgbClr val="CE9178"/>
                </a:solidFill>
              </a:rPr>
              <a:t>".../src/build_dir1"</a:t>
            </a:r>
            <a:r>
              <a:rPr>
                <a:solidFill>
                  <a:srgbClr val="D4D4D4"/>
                </a:solidFill>
              </a:rPr>
              <a:t>],</a:t>
            </a:r>
            <a:endParaRPr>
              <a:solidFill>
                <a:srgbClr val="D4D4D4"/>
              </a:solidFill>
            </a:endParaRPr>
          </a:p>
          <a:p>
            <a:pPr indent="190500">
              <a:defRPr sz="10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"build_script"</a:t>
            </a:r>
            <a:r>
              <a:rPr>
                <a:solidFill>
                  <a:srgbClr val="D4D4D4"/>
                </a:solidFill>
              </a:rPr>
              <a:t>: </a:t>
            </a:r>
            <a:r>
              <a:rPr>
                <a:solidFill>
                  <a:srgbClr val="CE9178"/>
                </a:solidFill>
              </a:rPr>
              <a:t>".../scripts/build.sh"</a:t>
            </a:r>
            <a:r>
              <a:rPr>
                <a:solidFill>
                  <a:srgbClr val="D4D4D4"/>
                </a:solidFill>
              </a:rPr>
              <a:t>,</a:t>
            </a:r>
            <a:endParaRPr>
              <a:solidFill>
                <a:srgbClr val="D4D4D4"/>
              </a:solidFill>
            </a:endParaRPr>
          </a:p>
          <a:p>
            <a:pPr indent="190500"/>
            <a:endParaRPr sz="1000">
              <a:solidFill>
                <a:srgbClr val="9CDCFE"/>
              </a:solidFill>
              <a:latin typeface="IBM Plex Mono Regular"/>
              <a:ea typeface="IBM Plex Mono Regular"/>
              <a:cs typeface="IBM Plex Mono Regular"/>
              <a:sym typeface="IBM Plex Mono Regular"/>
            </a:endParaRPr>
          </a:p>
          <a:p>
            <a:pPr indent="190500">
              <a:defRPr sz="10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"backend_url"</a:t>
            </a:r>
            <a:r>
              <a:rPr>
                <a:solidFill>
                  <a:srgbClr val="D4D4D4"/>
                </a:solidFill>
              </a:rPr>
              <a:t>: </a:t>
            </a:r>
            <a:r>
              <a:rPr>
                <a:solidFill>
                  <a:srgbClr val="CE9178"/>
                </a:solidFill>
              </a:rPr>
              <a:t>"http://127.0.0.1:3000"</a:t>
            </a:r>
            <a:r>
              <a:rPr>
                <a:solidFill>
                  <a:srgbClr val="D4D4D4"/>
                </a:solidFill>
              </a:rPr>
              <a:t>,</a:t>
            </a:r>
            <a:endParaRPr>
              <a:solidFill>
                <a:srgbClr val="D4D4D4"/>
              </a:solidFill>
            </a:endParaRPr>
          </a:p>
          <a:p>
            <a:pPr indent="190500"/>
            <a:endParaRPr sz="1000">
              <a:solidFill>
                <a:srgbClr val="9CDCFE"/>
              </a:solidFill>
              <a:latin typeface="IBM Plex Mono Regular"/>
              <a:ea typeface="IBM Plex Mono Regular"/>
              <a:cs typeface="IBM Plex Mono Regular"/>
              <a:sym typeface="IBM Plex Mono Regular"/>
            </a:endParaRPr>
          </a:p>
          <a:p>
            <a:pPr indent="190500">
              <a:defRPr sz="10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"corpus_directory"</a:t>
            </a:r>
            <a:r>
              <a:rPr>
                <a:solidFill>
                  <a:srgbClr val="D4D4D4"/>
                </a:solidFill>
              </a:rPr>
              <a:t>: </a:t>
            </a:r>
            <a:r>
              <a:rPr>
                <a:solidFill>
                  <a:srgbClr val="CE9178"/>
                </a:solidFill>
              </a:rPr>
              <a:t>".../data/corpus"</a:t>
            </a:r>
            <a:r>
              <a:rPr>
                <a:solidFill>
                  <a:srgbClr val="D4D4D4"/>
                </a:solidFill>
              </a:rPr>
              <a:t>,</a:t>
            </a:r>
            <a:endParaRPr>
              <a:solidFill>
                <a:srgbClr val="D4D4D4"/>
              </a:solidFill>
            </a:endParaRPr>
          </a:p>
          <a:p>
            <a:pPr indent="190500">
              <a:defRPr sz="10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"crashes_directory"</a:t>
            </a:r>
            <a:r>
              <a:rPr>
                <a:solidFill>
                  <a:srgbClr val="D4D4D4"/>
                </a:solidFill>
              </a:rPr>
              <a:t>: </a:t>
            </a:r>
            <a:r>
              <a:rPr>
                <a:solidFill>
                  <a:srgbClr val="CE9178"/>
                </a:solidFill>
              </a:rPr>
              <a:t>".../data/crashes"</a:t>
            </a:r>
            <a:r>
              <a:rPr>
                <a:solidFill>
                  <a:srgbClr val="D4D4D4"/>
                </a:solidFill>
              </a:rPr>
              <a:t>,</a:t>
            </a:r>
            <a:endParaRPr>
              <a:solidFill>
                <a:srgbClr val="D4D4D4"/>
              </a:solidFill>
            </a:endParaRPr>
          </a:p>
          <a:p>
            <a:pPr indent="190500">
              <a:defRPr sz="10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"coverage_directory"</a:t>
            </a:r>
            <a:r>
              <a:rPr>
                <a:solidFill>
                  <a:srgbClr val="D4D4D4"/>
                </a:solidFill>
              </a:rPr>
              <a:t>: </a:t>
            </a:r>
            <a:r>
              <a:rPr>
                <a:solidFill>
                  <a:srgbClr val="CE9178"/>
                </a:solidFill>
              </a:rPr>
              <a:t>".../data/coverage"</a:t>
            </a:r>
            <a:r>
              <a:rPr>
                <a:solidFill>
                  <a:srgbClr val="D4D4D4"/>
                </a:solidFill>
              </a:rPr>
              <a:t>,</a:t>
            </a:r>
            <a:endParaRPr>
              <a:solidFill>
                <a:srgbClr val="D4D4D4"/>
              </a:solidFill>
            </a:endParaRPr>
          </a:p>
          <a:p>
            <a:pPr indent="190500"/>
            <a:endParaRPr sz="1000">
              <a:solidFill>
                <a:srgbClr val="9CDCFE"/>
              </a:solidFill>
              <a:latin typeface="IBM Plex Mono Regular"/>
              <a:ea typeface="IBM Plex Mono Regular"/>
              <a:cs typeface="IBM Plex Mono Regular"/>
              <a:sym typeface="IBM Plex Mono Regular"/>
            </a:endParaRPr>
          </a:p>
          <a:p>
            <a:pPr indent="190500">
              <a:defRPr sz="10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"has_coverage"</a:t>
            </a:r>
            <a:r>
              <a:rPr>
                <a:solidFill>
                  <a:srgbClr val="D4D4D4"/>
                </a:solidFill>
              </a:rPr>
              <a:t>: </a:t>
            </a:r>
            <a:r>
              <a:rPr>
                <a:solidFill>
                  <a:srgbClr val="569CD6"/>
                </a:solidFill>
              </a:rPr>
              <a:t>true</a:t>
            </a:r>
            <a:r>
              <a:rPr>
                <a:solidFill>
                  <a:srgbClr val="D4D4D4"/>
                </a:solidFill>
              </a:rPr>
              <a:t>,</a:t>
            </a:r>
            <a:endParaRPr>
              <a:solidFill>
                <a:srgbClr val="D4D4D4"/>
              </a:solidFill>
            </a:endParaRPr>
          </a:p>
          <a:p>
            <a:pPr indent="190500">
              <a:defRPr sz="10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"state_file"</a:t>
            </a:r>
            <a:r>
              <a:rPr>
                <a:solidFill>
                  <a:srgbClr val="D4D4D4"/>
                </a:solidFill>
              </a:rPr>
              <a:t>: </a:t>
            </a:r>
            <a:r>
              <a:rPr>
                <a:solidFill>
                  <a:srgbClr val="CE9178"/>
                </a:solidFill>
              </a:rPr>
              <a:t>".../state/test_scheduler_build1_state.json"</a:t>
            </a:r>
            <a:r>
              <a:rPr>
                <a:solidFill>
                  <a:srgbClr val="D4D4D4"/>
                </a:solidFill>
              </a:rPr>
              <a:t>,</a:t>
            </a:r>
            <a:endParaRPr>
              <a:solidFill>
                <a:srgbClr val="D4D4D4"/>
              </a:solidFill>
            </a:endParaRPr>
          </a:p>
          <a:p>
            <a:pPr indent="190500"/>
            <a:endParaRPr sz="1000">
              <a:solidFill>
                <a:srgbClr val="9CDCFE"/>
              </a:solidFill>
              <a:latin typeface="IBM Plex Mono Regular"/>
              <a:ea typeface="IBM Plex Mono Regular"/>
              <a:cs typeface="IBM Plex Mono Regular"/>
              <a:sym typeface="IBM Plex Mono Regular"/>
            </a:endParaRPr>
          </a:p>
          <a:p>
            <a:pPr indent="190500">
              <a:defRPr sz="10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"container_image"</a:t>
            </a:r>
            <a:r>
              <a:rPr>
                <a:solidFill>
                  <a:srgbClr val="D4D4D4"/>
                </a:solidFill>
              </a:rPr>
              <a:t>: </a:t>
            </a:r>
            <a:r>
              <a:rPr>
                <a:solidFill>
                  <a:srgbClr val="569CD6"/>
                </a:solidFill>
              </a:rPr>
              <a:t>null</a:t>
            </a:r>
            <a:r>
              <a:rPr>
                <a:solidFill>
                  <a:srgbClr val="D4D4D4"/>
                </a:solidFill>
              </a:rPr>
              <a:t>,</a:t>
            </a:r>
            <a:endParaRPr>
              <a:solidFill>
                <a:srgbClr val="D4D4D4"/>
              </a:solidFill>
            </a:endParaRPr>
          </a:p>
          <a:p>
            <a:pPr indent="190500">
              <a:defRPr sz="1000">
                <a:solidFill>
                  <a:srgbClr val="9CDCFE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"container_options"</a:t>
            </a:r>
            <a:r>
              <a:rPr>
                <a:solidFill>
                  <a:srgbClr val="D4D4D4"/>
                </a:solidFill>
              </a:rPr>
              <a:t>: </a:t>
            </a:r>
            <a:r>
              <a:rPr>
                <a:solidFill>
                  <a:srgbClr val="569CD6"/>
                </a:solidFill>
              </a:rPr>
              <a:t>null</a:t>
            </a:r>
            <a:endParaRPr>
              <a:solidFill>
                <a:srgbClr val="D4D4D4"/>
              </a:solidFill>
            </a:endParaRPr>
          </a:p>
          <a:p>
            <a:pPr>
              <a:defRPr sz="1000">
                <a:solidFill>
                  <a:srgbClr val="D4D4D4"/>
                </a:solidFill>
                <a:latin typeface="IBM Plex Mono Regular"/>
                <a:ea typeface="IBM Plex Mono Regular"/>
                <a:cs typeface="IBM Plex Mono Regular"/>
                <a:sym typeface="IBM Plex Mono Regular"/>
              </a:defRPr>
            </a:pPr>
            <a:r>
              <a:t>}</a:t>
            </a:r>
          </a:p>
        </p:txBody>
      </p:sp>
      <p:sp>
        <p:nvSpPr>
          <p:cNvPr id="909" name="Google Shape;689;p64"/>
          <p:cNvSpPr txBox="1"/>
          <p:nvPr>
            <p:ph type="title"/>
          </p:nvPr>
        </p:nvSpPr>
        <p:spPr>
          <a:xfrm>
            <a:off x="857250" y="238125"/>
            <a:ext cx="7620000" cy="381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>
            <a:lvl1pPr algn="l" defTabSz="896111">
              <a:defRPr sz="2352">
                <a:latin typeface="IBM Plex Mono Bold"/>
                <a:ea typeface="IBM Plex Mono Bold"/>
                <a:cs typeface="IBM Plex Mono Bold"/>
                <a:sym typeface="IBM Plex Mono Bold"/>
              </a:defRPr>
            </a:lvl1pPr>
          </a:lstStyle>
          <a:p>
            <a:pPr/>
            <a:r>
              <a:t>Fuzzwizard - Scheduler/Campagne Config</a:t>
            </a:r>
          </a:p>
        </p:txBody>
      </p:sp>
      <p:grpSp>
        <p:nvGrpSpPr>
          <p:cNvPr id="914" name="Google Shape;690;p64"/>
          <p:cNvGrpSpPr/>
          <p:nvPr/>
        </p:nvGrpSpPr>
        <p:grpSpPr>
          <a:xfrm>
            <a:off x="857250" y="761999"/>
            <a:ext cx="8001000" cy="152401"/>
            <a:chOff x="0" y="0"/>
            <a:chExt cx="8001000" cy="152400"/>
          </a:xfrm>
        </p:grpSpPr>
        <p:sp>
          <p:nvSpPr>
            <p:cNvPr id="910" name="Google Shape;691;p64"/>
            <p:cNvSpPr/>
            <p:nvPr/>
          </p:nvSpPr>
          <p:spPr>
            <a:xfrm>
              <a:off x="0" y="-1"/>
              <a:ext cx="8001000" cy="38101"/>
            </a:xfrm>
            <a:prstGeom prst="roundRect">
              <a:avLst>
                <a:gd name="adj" fmla="val 50000"/>
              </a:avLst>
            </a:pr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1" name="Google Shape;692;p64"/>
            <p:cNvSpPr/>
            <p:nvPr/>
          </p:nvSpPr>
          <p:spPr>
            <a:xfrm>
              <a:off x="152399" y="76200"/>
              <a:ext cx="76201" cy="76200"/>
            </a:xfrm>
            <a:prstGeom prst="ellipse">
              <a:avLst/>
            </a:prstGeom>
            <a:solidFill>
              <a:srgbClr val="FF5F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2" name="Google Shape;693;p64"/>
            <p:cNvSpPr/>
            <p:nvPr/>
          </p:nvSpPr>
          <p:spPr>
            <a:xfrm>
              <a:off x="295274" y="76200"/>
              <a:ext cx="76201" cy="76200"/>
            </a:xfrm>
            <a:prstGeom prst="ellipse">
              <a:avLst/>
            </a:prstGeom>
            <a:solidFill>
              <a:srgbClr val="FFBD2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694;p64"/>
            <p:cNvSpPr/>
            <p:nvPr/>
          </p:nvSpPr>
          <p:spPr>
            <a:xfrm>
              <a:off x="438149" y="76200"/>
              <a:ext cx="76201" cy="76200"/>
            </a:xfrm>
            <a:prstGeom prst="ellipse">
              <a:avLst/>
            </a:prstGeom>
            <a:solidFill>
              <a:srgbClr val="27C93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dger Deck Template">
  <a:themeElements>
    <a:clrScheme name="Ledger Deck Templat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FF530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edger Deck Templat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dger Deck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dger Deck Template">
  <a:themeElements>
    <a:clrScheme name="Ledger Deck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530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edger Deck Templat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dger Deck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